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9144000"/>
  <p:notesSz cx="7053250" cy="9309100"/>
  <p:embeddedFontLst>
    <p:embeddedFont>
      <p:font typeface="Rokkitt"/>
      <p:regular r:id="rId28"/>
      <p:bold r:id="rId29"/>
    </p:embeddedFont>
    <p:embeddedFont>
      <p:font typeface="Questrial"/>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A360671E-25B8-4DF7-B559-A61582040E8D}">
  <a:tblStyle styleId="{A360671E-25B8-4DF7-B559-A61582040E8D}"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6E6E6"/>
          </a:solidFill>
        </a:fill>
      </a:tcStyle>
    </a:wholeTbl>
    <a:band1H>
      <a:tcStyle>
        <a:fill>
          <a:solidFill>
            <a:srgbClr val="CACACA"/>
          </a:solidFill>
        </a:fill>
      </a:tcStyle>
    </a:band1H>
    <a:band1V>
      <a:tcStyle>
        <a:fill>
          <a:solidFill>
            <a:srgbClr val="CACACA"/>
          </a:solidFill>
        </a:fill>
      </a:tcStyle>
    </a:band1V>
    <a:lastCol>
      <a:tcTxStyle b="on" i="off">
        <a:font>
          <a:latin typeface="Calibri"/>
          <a:ea typeface="Calibri"/>
          <a:cs typeface="Calibri"/>
        </a:font>
        <a:schemeClr val="lt1"/>
      </a:tcTxStyle>
      <a:tcStyle>
        <a:fill>
          <a:solidFill>
            <a:schemeClr val="dk1"/>
          </a:solidFill>
        </a:fill>
      </a:tcStyle>
    </a:lastCol>
    <a:firstCol>
      <a:tcTxStyle b="on" i="off">
        <a:font>
          <a:latin typeface="Calibri"/>
          <a:ea typeface="Calibri"/>
          <a:cs typeface="Calibri"/>
        </a:font>
        <a:schemeClr val="lt1"/>
      </a:tcTxStyle>
      <a:tcStyle>
        <a:fill>
          <a:solidFill>
            <a:schemeClr val="dk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med" w="med" type="none"/>
              <a:tailEnd len="med" w="med" type="none"/>
            </a:ln>
          </a:top>
        </a:tcBdr>
        <a:fill>
          <a:solidFill>
            <a:schemeClr val="dk1"/>
          </a:solidFill>
        </a:fill>
      </a:tcStyle>
    </a:lastRow>
    <a:firstRow>
      <a:tcTxStyle b="on" i="off">
        <a:font>
          <a:latin typeface="Calibri"/>
          <a:ea typeface="Calibri"/>
          <a:cs typeface="Calibri"/>
        </a:font>
        <a:schemeClr val="lt1"/>
      </a:tcTxStyle>
      <a:tcStyle>
        <a:tcBdr>
          <a:bottom>
            <a:ln cap="flat" cmpd="sng" w="38100">
              <a:solidFill>
                <a:schemeClr val="lt1"/>
              </a:solidFill>
              <a:prstDash val="solid"/>
              <a:round/>
              <a:headEnd len="med" w="med" type="none"/>
              <a:tailEnd len="med" w="med" type="none"/>
            </a:ln>
          </a:bottom>
        </a:tcBdr>
        <a:fill>
          <a:solidFill>
            <a:schemeClr val="dk1"/>
          </a:solidFill>
        </a:fill>
      </a:tcStyle>
    </a:firstRow>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kkitt-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kkitt-bold.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Questrial-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055938" cy="465138"/>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995737" y="0"/>
            <a:ext cx="3055936" cy="465138"/>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200150" y="698500"/>
            <a:ext cx="4654549" cy="3490912"/>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704850" y="4421187"/>
            <a:ext cx="5643563" cy="4189411"/>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842375"/>
            <a:ext cx="3055938" cy="465138"/>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995737" y="8842375"/>
            <a:ext cx="3055936" cy="465138"/>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1200150" y="698500"/>
            <a:ext cx="4654549" cy="3490912"/>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0" name="Shape 140"/>
          <p:cNvSpPr txBox="1"/>
          <p:nvPr>
            <p:ph idx="1" type="body"/>
          </p:nvPr>
        </p:nvSpPr>
        <p:spPr>
          <a:xfrm>
            <a:off x="704850" y="4421187"/>
            <a:ext cx="5643563" cy="418941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41" name="Shape 141"/>
          <p:cNvSpPr txBox="1"/>
          <p:nvPr>
            <p:ph idx="12" type="sldNum"/>
          </p:nvPr>
        </p:nvSpPr>
        <p:spPr>
          <a:xfrm>
            <a:off x="3995737" y="8842375"/>
            <a:ext cx="3055936" cy="465138"/>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1" name="Shape 291"/>
        <p:cNvGrpSpPr/>
        <p:nvPr/>
      </p:nvGrpSpPr>
      <p:grpSpPr>
        <a:xfrm>
          <a:off x="0" y="0"/>
          <a:ext cx="0" cy="0"/>
          <a:chOff x="0" y="0"/>
          <a:chExt cx="0" cy="0"/>
        </a:xfrm>
      </p:grpSpPr>
      <p:sp>
        <p:nvSpPr>
          <p:cNvPr id="292" name="Shape 292"/>
          <p:cNvSpPr txBox="1"/>
          <p:nvPr>
            <p:ph idx="1" type="body"/>
          </p:nvPr>
        </p:nvSpPr>
        <p:spPr>
          <a:xfrm>
            <a:off x="704850" y="4421187"/>
            <a:ext cx="5643563" cy="4189411"/>
          </a:xfrm>
          <a:prstGeom prst="rect">
            <a:avLst/>
          </a:prstGeom>
        </p:spPr>
        <p:txBody>
          <a:bodyPr anchorCtr="0" anchor="t" bIns="91425" lIns="91425" rIns="91425" tIns="91425">
            <a:noAutofit/>
          </a:bodyPr>
          <a:lstStyle/>
          <a:p>
            <a:pPr lvl="0">
              <a:spcBef>
                <a:spcPts val="0"/>
              </a:spcBef>
              <a:buNone/>
            </a:pPr>
            <a:r>
              <a:t/>
            </a:r>
            <a:endParaRPr/>
          </a:p>
        </p:txBody>
      </p:sp>
      <p:sp>
        <p:nvSpPr>
          <p:cNvPr id="293" name="Shape 293"/>
          <p:cNvSpPr/>
          <p:nvPr>
            <p:ph idx="2" type="sldImg"/>
          </p:nvPr>
        </p:nvSpPr>
        <p:spPr>
          <a:xfrm>
            <a:off x="1200150" y="698500"/>
            <a:ext cx="4654549" cy="34909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5" name="Shape 305"/>
        <p:cNvGrpSpPr/>
        <p:nvPr/>
      </p:nvGrpSpPr>
      <p:grpSpPr>
        <a:xfrm>
          <a:off x="0" y="0"/>
          <a:ext cx="0" cy="0"/>
          <a:chOff x="0" y="0"/>
          <a:chExt cx="0" cy="0"/>
        </a:xfrm>
      </p:grpSpPr>
      <p:sp>
        <p:nvSpPr>
          <p:cNvPr id="306" name="Shape 306"/>
          <p:cNvSpPr txBox="1"/>
          <p:nvPr>
            <p:ph idx="1" type="body"/>
          </p:nvPr>
        </p:nvSpPr>
        <p:spPr>
          <a:xfrm>
            <a:off x="704850" y="4421187"/>
            <a:ext cx="5643563" cy="4189411"/>
          </a:xfrm>
          <a:prstGeom prst="rect">
            <a:avLst/>
          </a:prstGeom>
        </p:spPr>
        <p:txBody>
          <a:bodyPr anchorCtr="0" anchor="t" bIns="91425" lIns="91425" rIns="91425" tIns="91425">
            <a:noAutofit/>
          </a:bodyPr>
          <a:lstStyle/>
          <a:p>
            <a:pPr lvl="0">
              <a:spcBef>
                <a:spcPts val="0"/>
              </a:spcBef>
              <a:buNone/>
            </a:pPr>
            <a:r>
              <a:t/>
            </a:r>
            <a:endParaRPr/>
          </a:p>
        </p:txBody>
      </p:sp>
      <p:sp>
        <p:nvSpPr>
          <p:cNvPr id="307" name="Shape 307"/>
          <p:cNvSpPr/>
          <p:nvPr>
            <p:ph idx="2" type="sldImg"/>
          </p:nvPr>
        </p:nvSpPr>
        <p:spPr>
          <a:xfrm>
            <a:off x="1200150" y="698500"/>
            <a:ext cx="4654549" cy="34909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3" name="Shape 323"/>
        <p:cNvGrpSpPr/>
        <p:nvPr/>
      </p:nvGrpSpPr>
      <p:grpSpPr>
        <a:xfrm>
          <a:off x="0" y="0"/>
          <a:ext cx="0" cy="0"/>
          <a:chOff x="0" y="0"/>
          <a:chExt cx="0" cy="0"/>
        </a:xfrm>
      </p:grpSpPr>
      <p:sp>
        <p:nvSpPr>
          <p:cNvPr id="324" name="Shape 324"/>
          <p:cNvSpPr txBox="1"/>
          <p:nvPr>
            <p:ph idx="1" type="body"/>
          </p:nvPr>
        </p:nvSpPr>
        <p:spPr>
          <a:xfrm>
            <a:off x="704850" y="4421187"/>
            <a:ext cx="5643563" cy="4189411"/>
          </a:xfrm>
          <a:prstGeom prst="rect">
            <a:avLst/>
          </a:prstGeom>
        </p:spPr>
        <p:txBody>
          <a:bodyPr anchorCtr="0" anchor="t" bIns="91425" lIns="91425" rIns="91425" tIns="91425">
            <a:noAutofit/>
          </a:bodyPr>
          <a:lstStyle/>
          <a:p>
            <a:pPr lvl="0">
              <a:spcBef>
                <a:spcPts val="0"/>
              </a:spcBef>
              <a:buNone/>
            </a:pPr>
            <a:r>
              <a:t/>
            </a:r>
            <a:endParaRPr/>
          </a:p>
        </p:txBody>
      </p:sp>
      <p:sp>
        <p:nvSpPr>
          <p:cNvPr id="325" name="Shape 325"/>
          <p:cNvSpPr/>
          <p:nvPr>
            <p:ph idx="2" type="sldImg"/>
          </p:nvPr>
        </p:nvSpPr>
        <p:spPr>
          <a:xfrm>
            <a:off x="1200150" y="698500"/>
            <a:ext cx="4654549" cy="34909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9" name="Shape 329"/>
        <p:cNvGrpSpPr/>
        <p:nvPr/>
      </p:nvGrpSpPr>
      <p:grpSpPr>
        <a:xfrm>
          <a:off x="0" y="0"/>
          <a:ext cx="0" cy="0"/>
          <a:chOff x="0" y="0"/>
          <a:chExt cx="0" cy="0"/>
        </a:xfrm>
      </p:grpSpPr>
      <p:sp>
        <p:nvSpPr>
          <p:cNvPr id="330" name="Shape 330"/>
          <p:cNvSpPr txBox="1"/>
          <p:nvPr>
            <p:ph idx="1" type="body"/>
          </p:nvPr>
        </p:nvSpPr>
        <p:spPr>
          <a:xfrm>
            <a:off x="704850" y="4421187"/>
            <a:ext cx="5643563" cy="4189411"/>
          </a:xfrm>
          <a:prstGeom prst="rect">
            <a:avLst/>
          </a:prstGeom>
        </p:spPr>
        <p:txBody>
          <a:bodyPr anchorCtr="0" anchor="t" bIns="91425" lIns="91425" rIns="91425" tIns="91425">
            <a:noAutofit/>
          </a:bodyPr>
          <a:lstStyle/>
          <a:p>
            <a:pPr lvl="0">
              <a:spcBef>
                <a:spcPts val="0"/>
              </a:spcBef>
              <a:buNone/>
            </a:pPr>
            <a:r>
              <a:t/>
            </a:r>
            <a:endParaRPr/>
          </a:p>
        </p:txBody>
      </p:sp>
      <p:sp>
        <p:nvSpPr>
          <p:cNvPr id="331" name="Shape 331"/>
          <p:cNvSpPr/>
          <p:nvPr>
            <p:ph idx="2" type="sldImg"/>
          </p:nvPr>
        </p:nvSpPr>
        <p:spPr>
          <a:xfrm>
            <a:off x="1200150" y="698500"/>
            <a:ext cx="4654549" cy="34909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5" name="Shape 335"/>
        <p:cNvGrpSpPr/>
        <p:nvPr/>
      </p:nvGrpSpPr>
      <p:grpSpPr>
        <a:xfrm>
          <a:off x="0" y="0"/>
          <a:ext cx="0" cy="0"/>
          <a:chOff x="0" y="0"/>
          <a:chExt cx="0" cy="0"/>
        </a:xfrm>
      </p:grpSpPr>
      <p:sp>
        <p:nvSpPr>
          <p:cNvPr id="336" name="Shape 336"/>
          <p:cNvSpPr txBox="1"/>
          <p:nvPr>
            <p:ph idx="1" type="body"/>
          </p:nvPr>
        </p:nvSpPr>
        <p:spPr>
          <a:xfrm>
            <a:off x="704850" y="4421187"/>
            <a:ext cx="5643563" cy="4189411"/>
          </a:xfrm>
          <a:prstGeom prst="rect">
            <a:avLst/>
          </a:prstGeom>
        </p:spPr>
        <p:txBody>
          <a:bodyPr anchorCtr="0" anchor="t" bIns="91425" lIns="91425" rIns="91425" tIns="91425">
            <a:noAutofit/>
          </a:bodyPr>
          <a:lstStyle/>
          <a:p>
            <a:pPr lvl="0">
              <a:spcBef>
                <a:spcPts val="0"/>
              </a:spcBef>
              <a:buNone/>
            </a:pPr>
            <a:r>
              <a:t/>
            </a:r>
            <a:endParaRPr/>
          </a:p>
        </p:txBody>
      </p:sp>
      <p:sp>
        <p:nvSpPr>
          <p:cNvPr id="337" name="Shape 337"/>
          <p:cNvSpPr/>
          <p:nvPr>
            <p:ph idx="2" type="sldImg"/>
          </p:nvPr>
        </p:nvSpPr>
        <p:spPr>
          <a:xfrm>
            <a:off x="1200150" y="698500"/>
            <a:ext cx="4654549" cy="34909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1" name="Shape 341"/>
        <p:cNvGrpSpPr/>
        <p:nvPr/>
      </p:nvGrpSpPr>
      <p:grpSpPr>
        <a:xfrm>
          <a:off x="0" y="0"/>
          <a:ext cx="0" cy="0"/>
          <a:chOff x="0" y="0"/>
          <a:chExt cx="0" cy="0"/>
        </a:xfrm>
      </p:grpSpPr>
      <p:sp>
        <p:nvSpPr>
          <p:cNvPr id="342" name="Shape 342"/>
          <p:cNvSpPr txBox="1"/>
          <p:nvPr>
            <p:ph idx="1" type="body"/>
          </p:nvPr>
        </p:nvSpPr>
        <p:spPr>
          <a:xfrm>
            <a:off x="704850" y="4421187"/>
            <a:ext cx="5643563" cy="4189411"/>
          </a:xfrm>
          <a:prstGeom prst="rect">
            <a:avLst/>
          </a:prstGeom>
        </p:spPr>
        <p:txBody>
          <a:bodyPr anchorCtr="0" anchor="t" bIns="91425" lIns="91425" rIns="91425" tIns="91425">
            <a:noAutofit/>
          </a:bodyPr>
          <a:lstStyle/>
          <a:p>
            <a:pPr lvl="0">
              <a:spcBef>
                <a:spcPts val="0"/>
              </a:spcBef>
              <a:buNone/>
            </a:pPr>
            <a:r>
              <a:t/>
            </a:r>
            <a:endParaRPr/>
          </a:p>
        </p:txBody>
      </p:sp>
      <p:sp>
        <p:nvSpPr>
          <p:cNvPr id="343" name="Shape 343"/>
          <p:cNvSpPr/>
          <p:nvPr>
            <p:ph idx="2" type="sldImg"/>
          </p:nvPr>
        </p:nvSpPr>
        <p:spPr>
          <a:xfrm>
            <a:off x="1200150" y="698500"/>
            <a:ext cx="4654549" cy="34909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7" name="Shape 347"/>
        <p:cNvGrpSpPr/>
        <p:nvPr/>
      </p:nvGrpSpPr>
      <p:grpSpPr>
        <a:xfrm>
          <a:off x="0" y="0"/>
          <a:ext cx="0" cy="0"/>
          <a:chOff x="0" y="0"/>
          <a:chExt cx="0" cy="0"/>
        </a:xfrm>
      </p:grpSpPr>
      <p:sp>
        <p:nvSpPr>
          <p:cNvPr id="348" name="Shape 348"/>
          <p:cNvSpPr txBox="1"/>
          <p:nvPr>
            <p:ph idx="1" type="body"/>
          </p:nvPr>
        </p:nvSpPr>
        <p:spPr>
          <a:xfrm>
            <a:off x="704850" y="4421187"/>
            <a:ext cx="5643563" cy="4189411"/>
          </a:xfrm>
          <a:prstGeom prst="rect">
            <a:avLst/>
          </a:prstGeom>
        </p:spPr>
        <p:txBody>
          <a:bodyPr anchorCtr="0" anchor="t" bIns="91425" lIns="91425" rIns="91425" tIns="91425">
            <a:noAutofit/>
          </a:bodyPr>
          <a:lstStyle/>
          <a:p>
            <a:pPr lvl="0">
              <a:spcBef>
                <a:spcPts val="0"/>
              </a:spcBef>
              <a:buNone/>
            </a:pPr>
            <a:r>
              <a:t/>
            </a:r>
            <a:endParaRPr/>
          </a:p>
        </p:txBody>
      </p:sp>
      <p:sp>
        <p:nvSpPr>
          <p:cNvPr id="349" name="Shape 349"/>
          <p:cNvSpPr/>
          <p:nvPr>
            <p:ph idx="2" type="sldImg"/>
          </p:nvPr>
        </p:nvSpPr>
        <p:spPr>
          <a:xfrm>
            <a:off x="1200150" y="698500"/>
            <a:ext cx="4654549" cy="34909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3" name="Shape 353"/>
        <p:cNvGrpSpPr/>
        <p:nvPr/>
      </p:nvGrpSpPr>
      <p:grpSpPr>
        <a:xfrm>
          <a:off x="0" y="0"/>
          <a:ext cx="0" cy="0"/>
          <a:chOff x="0" y="0"/>
          <a:chExt cx="0" cy="0"/>
        </a:xfrm>
      </p:grpSpPr>
      <p:sp>
        <p:nvSpPr>
          <p:cNvPr id="354" name="Shape 354"/>
          <p:cNvSpPr txBox="1"/>
          <p:nvPr>
            <p:ph idx="1" type="body"/>
          </p:nvPr>
        </p:nvSpPr>
        <p:spPr>
          <a:xfrm>
            <a:off x="704850" y="4421187"/>
            <a:ext cx="5643563" cy="4189411"/>
          </a:xfrm>
          <a:prstGeom prst="rect">
            <a:avLst/>
          </a:prstGeom>
        </p:spPr>
        <p:txBody>
          <a:bodyPr anchorCtr="0" anchor="t" bIns="91425" lIns="91425" rIns="91425" tIns="91425">
            <a:noAutofit/>
          </a:bodyPr>
          <a:lstStyle/>
          <a:p>
            <a:pPr lvl="0">
              <a:spcBef>
                <a:spcPts val="0"/>
              </a:spcBef>
              <a:buNone/>
            </a:pPr>
            <a:r>
              <a:t/>
            </a:r>
            <a:endParaRPr/>
          </a:p>
        </p:txBody>
      </p:sp>
      <p:sp>
        <p:nvSpPr>
          <p:cNvPr id="355" name="Shape 355"/>
          <p:cNvSpPr/>
          <p:nvPr>
            <p:ph idx="2" type="sldImg"/>
          </p:nvPr>
        </p:nvSpPr>
        <p:spPr>
          <a:xfrm>
            <a:off x="1200150" y="698500"/>
            <a:ext cx="4654549" cy="34909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9" name="Shape 359"/>
        <p:cNvGrpSpPr/>
        <p:nvPr/>
      </p:nvGrpSpPr>
      <p:grpSpPr>
        <a:xfrm>
          <a:off x="0" y="0"/>
          <a:ext cx="0" cy="0"/>
          <a:chOff x="0" y="0"/>
          <a:chExt cx="0" cy="0"/>
        </a:xfrm>
      </p:grpSpPr>
      <p:sp>
        <p:nvSpPr>
          <p:cNvPr id="360" name="Shape 360"/>
          <p:cNvSpPr txBox="1"/>
          <p:nvPr>
            <p:ph idx="1" type="body"/>
          </p:nvPr>
        </p:nvSpPr>
        <p:spPr>
          <a:xfrm>
            <a:off x="704850" y="4421187"/>
            <a:ext cx="5643563" cy="4189411"/>
          </a:xfrm>
          <a:prstGeom prst="rect">
            <a:avLst/>
          </a:prstGeom>
        </p:spPr>
        <p:txBody>
          <a:bodyPr anchorCtr="0" anchor="t" bIns="91425" lIns="91425" rIns="91425" tIns="91425">
            <a:noAutofit/>
          </a:bodyPr>
          <a:lstStyle/>
          <a:p>
            <a:pPr lvl="0">
              <a:spcBef>
                <a:spcPts val="0"/>
              </a:spcBef>
              <a:buNone/>
            </a:pPr>
            <a:r>
              <a:t/>
            </a:r>
            <a:endParaRPr/>
          </a:p>
        </p:txBody>
      </p:sp>
      <p:sp>
        <p:nvSpPr>
          <p:cNvPr id="361" name="Shape 361"/>
          <p:cNvSpPr/>
          <p:nvPr>
            <p:ph idx="2" type="sldImg"/>
          </p:nvPr>
        </p:nvSpPr>
        <p:spPr>
          <a:xfrm>
            <a:off x="1200150" y="698500"/>
            <a:ext cx="4654549" cy="34909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5" name="Shape 365"/>
        <p:cNvGrpSpPr/>
        <p:nvPr/>
      </p:nvGrpSpPr>
      <p:grpSpPr>
        <a:xfrm>
          <a:off x="0" y="0"/>
          <a:ext cx="0" cy="0"/>
          <a:chOff x="0" y="0"/>
          <a:chExt cx="0" cy="0"/>
        </a:xfrm>
      </p:grpSpPr>
      <p:sp>
        <p:nvSpPr>
          <p:cNvPr id="366" name="Shape 366"/>
          <p:cNvSpPr txBox="1"/>
          <p:nvPr>
            <p:ph idx="1" type="body"/>
          </p:nvPr>
        </p:nvSpPr>
        <p:spPr>
          <a:xfrm>
            <a:off x="704850" y="4421187"/>
            <a:ext cx="5643563" cy="4189411"/>
          </a:xfrm>
          <a:prstGeom prst="rect">
            <a:avLst/>
          </a:prstGeom>
        </p:spPr>
        <p:txBody>
          <a:bodyPr anchorCtr="0" anchor="t" bIns="91425" lIns="91425" rIns="91425" tIns="91425">
            <a:noAutofit/>
          </a:bodyPr>
          <a:lstStyle/>
          <a:p>
            <a:pPr lvl="0">
              <a:spcBef>
                <a:spcPts val="0"/>
              </a:spcBef>
              <a:buNone/>
            </a:pPr>
            <a:r>
              <a:t/>
            </a:r>
            <a:endParaRPr/>
          </a:p>
        </p:txBody>
      </p:sp>
      <p:sp>
        <p:nvSpPr>
          <p:cNvPr id="367" name="Shape 367"/>
          <p:cNvSpPr/>
          <p:nvPr>
            <p:ph idx="2" type="sldImg"/>
          </p:nvPr>
        </p:nvSpPr>
        <p:spPr>
          <a:xfrm>
            <a:off x="1200150" y="698500"/>
            <a:ext cx="4654549" cy="34909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txBox="1"/>
          <p:nvPr>
            <p:ph idx="1" type="body"/>
          </p:nvPr>
        </p:nvSpPr>
        <p:spPr>
          <a:xfrm>
            <a:off x="704850" y="4421187"/>
            <a:ext cx="5643563" cy="4189411"/>
          </a:xfrm>
          <a:prstGeom prst="rect">
            <a:avLst/>
          </a:prstGeom>
        </p:spPr>
        <p:txBody>
          <a:bodyPr anchorCtr="0" anchor="t" bIns="91425" lIns="91425" rIns="91425" tIns="91425">
            <a:noAutofit/>
          </a:bodyPr>
          <a:lstStyle/>
          <a:p>
            <a:pPr lvl="0">
              <a:spcBef>
                <a:spcPts val="0"/>
              </a:spcBef>
              <a:buNone/>
            </a:pPr>
            <a:r>
              <a:t/>
            </a:r>
            <a:endParaRPr/>
          </a:p>
        </p:txBody>
      </p:sp>
      <p:sp>
        <p:nvSpPr>
          <p:cNvPr id="163" name="Shape 163"/>
          <p:cNvSpPr/>
          <p:nvPr>
            <p:ph idx="2" type="sldImg"/>
          </p:nvPr>
        </p:nvSpPr>
        <p:spPr>
          <a:xfrm>
            <a:off x="1200150" y="698500"/>
            <a:ext cx="4654549" cy="34909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1" name="Shape 371"/>
        <p:cNvGrpSpPr/>
        <p:nvPr/>
      </p:nvGrpSpPr>
      <p:grpSpPr>
        <a:xfrm>
          <a:off x="0" y="0"/>
          <a:ext cx="0" cy="0"/>
          <a:chOff x="0" y="0"/>
          <a:chExt cx="0" cy="0"/>
        </a:xfrm>
      </p:grpSpPr>
      <p:sp>
        <p:nvSpPr>
          <p:cNvPr id="372" name="Shape 372"/>
          <p:cNvSpPr txBox="1"/>
          <p:nvPr>
            <p:ph idx="1" type="body"/>
          </p:nvPr>
        </p:nvSpPr>
        <p:spPr>
          <a:xfrm>
            <a:off x="704850" y="4421187"/>
            <a:ext cx="5643563" cy="4189411"/>
          </a:xfrm>
          <a:prstGeom prst="rect">
            <a:avLst/>
          </a:prstGeom>
        </p:spPr>
        <p:txBody>
          <a:bodyPr anchorCtr="0" anchor="t" bIns="91425" lIns="91425" rIns="91425" tIns="91425">
            <a:noAutofit/>
          </a:bodyPr>
          <a:lstStyle/>
          <a:p>
            <a:pPr lvl="0">
              <a:spcBef>
                <a:spcPts val="0"/>
              </a:spcBef>
              <a:buNone/>
            </a:pPr>
            <a:r>
              <a:t/>
            </a:r>
            <a:endParaRPr/>
          </a:p>
        </p:txBody>
      </p:sp>
      <p:sp>
        <p:nvSpPr>
          <p:cNvPr id="373" name="Shape 373"/>
          <p:cNvSpPr/>
          <p:nvPr>
            <p:ph idx="2" type="sldImg"/>
          </p:nvPr>
        </p:nvSpPr>
        <p:spPr>
          <a:xfrm>
            <a:off x="1200150" y="698500"/>
            <a:ext cx="4654549" cy="34909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7" name="Shape 377"/>
        <p:cNvGrpSpPr/>
        <p:nvPr/>
      </p:nvGrpSpPr>
      <p:grpSpPr>
        <a:xfrm>
          <a:off x="0" y="0"/>
          <a:ext cx="0" cy="0"/>
          <a:chOff x="0" y="0"/>
          <a:chExt cx="0" cy="0"/>
        </a:xfrm>
      </p:grpSpPr>
      <p:sp>
        <p:nvSpPr>
          <p:cNvPr id="378" name="Shape 378"/>
          <p:cNvSpPr txBox="1"/>
          <p:nvPr>
            <p:ph idx="1" type="body"/>
          </p:nvPr>
        </p:nvSpPr>
        <p:spPr>
          <a:xfrm>
            <a:off x="704850" y="4421187"/>
            <a:ext cx="5643563" cy="4189411"/>
          </a:xfrm>
          <a:prstGeom prst="rect">
            <a:avLst/>
          </a:prstGeom>
        </p:spPr>
        <p:txBody>
          <a:bodyPr anchorCtr="0" anchor="t" bIns="91425" lIns="91425" rIns="91425" tIns="91425">
            <a:noAutofit/>
          </a:bodyPr>
          <a:lstStyle/>
          <a:p>
            <a:pPr lvl="0">
              <a:spcBef>
                <a:spcPts val="0"/>
              </a:spcBef>
              <a:buNone/>
            </a:pPr>
            <a:r>
              <a:t/>
            </a:r>
            <a:endParaRPr/>
          </a:p>
        </p:txBody>
      </p:sp>
      <p:sp>
        <p:nvSpPr>
          <p:cNvPr id="379" name="Shape 379"/>
          <p:cNvSpPr/>
          <p:nvPr>
            <p:ph idx="2" type="sldImg"/>
          </p:nvPr>
        </p:nvSpPr>
        <p:spPr>
          <a:xfrm>
            <a:off x="1200150" y="698500"/>
            <a:ext cx="4654549" cy="34909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3" name="Shape 383"/>
        <p:cNvGrpSpPr/>
        <p:nvPr/>
      </p:nvGrpSpPr>
      <p:grpSpPr>
        <a:xfrm>
          <a:off x="0" y="0"/>
          <a:ext cx="0" cy="0"/>
          <a:chOff x="0" y="0"/>
          <a:chExt cx="0" cy="0"/>
        </a:xfrm>
      </p:grpSpPr>
      <p:sp>
        <p:nvSpPr>
          <p:cNvPr id="384" name="Shape 384"/>
          <p:cNvSpPr/>
          <p:nvPr>
            <p:ph idx="2" type="sldImg"/>
          </p:nvPr>
        </p:nvSpPr>
        <p:spPr>
          <a:xfrm>
            <a:off x="1200150" y="698500"/>
            <a:ext cx="4654549" cy="3490912"/>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85" name="Shape 385"/>
          <p:cNvSpPr txBox="1"/>
          <p:nvPr>
            <p:ph idx="1" type="body"/>
          </p:nvPr>
        </p:nvSpPr>
        <p:spPr>
          <a:xfrm>
            <a:off x="704850" y="4421187"/>
            <a:ext cx="5643563" cy="418941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86" name="Shape 386"/>
          <p:cNvSpPr txBox="1"/>
          <p:nvPr>
            <p:ph idx="12" type="sldNum"/>
          </p:nvPr>
        </p:nvSpPr>
        <p:spPr>
          <a:xfrm>
            <a:off x="3995737" y="8842375"/>
            <a:ext cx="3055936" cy="465138"/>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704850" y="4421187"/>
            <a:ext cx="5643563" cy="4189411"/>
          </a:xfrm>
          <a:prstGeom prst="rect">
            <a:avLst/>
          </a:prstGeom>
        </p:spPr>
        <p:txBody>
          <a:bodyPr anchorCtr="0" anchor="t" bIns="91425" lIns="91425" rIns="91425" tIns="91425">
            <a:noAutofit/>
          </a:bodyPr>
          <a:lstStyle/>
          <a:p>
            <a:pPr lvl="0">
              <a:spcBef>
                <a:spcPts val="0"/>
              </a:spcBef>
              <a:buNone/>
            </a:pPr>
            <a:r>
              <a:t/>
            </a:r>
            <a:endParaRPr/>
          </a:p>
        </p:txBody>
      </p:sp>
      <p:sp>
        <p:nvSpPr>
          <p:cNvPr id="169" name="Shape 169"/>
          <p:cNvSpPr/>
          <p:nvPr>
            <p:ph idx="2" type="sldImg"/>
          </p:nvPr>
        </p:nvSpPr>
        <p:spPr>
          <a:xfrm>
            <a:off x="1200150" y="698500"/>
            <a:ext cx="4654549" cy="34909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txBox="1"/>
          <p:nvPr>
            <p:ph idx="1" type="body"/>
          </p:nvPr>
        </p:nvSpPr>
        <p:spPr>
          <a:xfrm>
            <a:off x="704850" y="4421187"/>
            <a:ext cx="5643563" cy="4189411"/>
          </a:xfrm>
          <a:prstGeom prst="rect">
            <a:avLst/>
          </a:prstGeom>
        </p:spPr>
        <p:txBody>
          <a:bodyPr anchorCtr="0" anchor="t" bIns="91425" lIns="91425" rIns="91425" tIns="91425">
            <a:noAutofit/>
          </a:bodyPr>
          <a:lstStyle/>
          <a:p>
            <a:pPr lvl="0">
              <a:spcBef>
                <a:spcPts val="0"/>
              </a:spcBef>
              <a:buNone/>
            </a:pPr>
            <a:r>
              <a:t/>
            </a:r>
            <a:endParaRPr/>
          </a:p>
        </p:txBody>
      </p:sp>
      <p:sp>
        <p:nvSpPr>
          <p:cNvPr id="235" name="Shape 235"/>
          <p:cNvSpPr/>
          <p:nvPr>
            <p:ph idx="2" type="sldImg"/>
          </p:nvPr>
        </p:nvSpPr>
        <p:spPr>
          <a:xfrm>
            <a:off x="1200150" y="698500"/>
            <a:ext cx="4654549" cy="34909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txBox="1"/>
          <p:nvPr>
            <p:ph idx="1" type="body"/>
          </p:nvPr>
        </p:nvSpPr>
        <p:spPr>
          <a:xfrm>
            <a:off x="704850" y="4421187"/>
            <a:ext cx="5643563" cy="4189411"/>
          </a:xfrm>
          <a:prstGeom prst="rect">
            <a:avLst/>
          </a:prstGeom>
        </p:spPr>
        <p:txBody>
          <a:bodyPr anchorCtr="0" anchor="t" bIns="91425" lIns="91425" rIns="91425" tIns="91425">
            <a:noAutofit/>
          </a:bodyPr>
          <a:lstStyle/>
          <a:p>
            <a:pPr lvl="0">
              <a:spcBef>
                <a:spcPts val="0"/>
              </a:spcBef>
              <a:buNone/>
            </a:pPr>
            <a:r>
              <a:t/>
            </a:r>
            <a:endParaRPr/>
          </a:p>
        </p:txBody>
      </p:sp>
      <p:sp>
        <p:nvSpPr>
          <p:cNvPr id="241" name="Shape 241"/>
          <p:cNvSpPr/>
          <p:nvPr>
            <p:ph idx="2" type="sldImg"/>
          </p:nvPr>
        </p:nvSpPr>
        <p:spPr>
          <a:xfrm>
            <a:off x="1200150" y="698500"/>
            <a:ext cx="4654549" cy="34909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txBox="1"/>
          <p:nvPr>
            <p:ph idx="1" type="body"/>
          </p:nvPr>
        </p:nvSpPr>
        <p:spPr>
          <a:xfrm>
            <a:off x="704850" y="4421187"/>
            <a:ext cx="5643563" cy="4189411"/>
          </a:xfrm>
          <a:prstGeom prst="rect">
            <a:avLst/>
          </a:prstGeom>
        </p:spPr>
        <p:txBody>
          <a:bodyPr anchorCtr="0" anchor="t" bIns="91425" lIns="91425" rIns="91425" tIns="91425">
            <a:noAutofit/>
          </a:bodyPr>
          <a:lstStyle/>
          <a:p>
            <a:pPr lvl="0">
              <a:spcBef>
                <a:spcPts val="0"/>
              </a:spcBef>
              <a:buNone/>
            </a:pPr>
            <a:r>
              <a:t/>
            </a:r>
            <a:endParaRPr/>
          </a:p>
        </p:txBody>
      </p:sp>
      <p:sp>
        <p:nvSpPr>
          <p:cNvPr id="247" name="Shape 247"/>
          <p:cNvSpPr/>
          <p:nvPr>
            <p:ph idx="2" type="sldImg"/>
          </p:nvPr>
        </p:nvSpPr>
        <p:spPr>
          <a:xfrm>
            <a:off x="1200150" y="698500"/>
            <a:ext cx="4654549" cy="34909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txBox="1"/>
          <p:nvPr>
            <p:ph idx="1" type="body"/>
          </p:nvPr>
        </p:nvSpPr>
        <p:spPr>
          <a:xfrm>
            <a:off x="704850" y="4421187"/>
            <a:ext cx="5643563" cy="4189411"/>
          </a:xfrm>
          <a:prstGeom prst="rect">
            <a:avLst/>
          </a:prstGeom>
        </p:spPr>
        <p:txBody>
          <a:bodyPr anchorCtr="0" anchor="t" bIns="91425" lIns="91425" rIns="91425" tIns="91425">
            <a:noAutofit/>
          </a:bodyPr>
          <a:lstStyle/>
          <a:p>
            <a:pPr lvl="0">
              <a:spcBef>
                <a:spcPts val="0"/>
              </a:spcBef>
              <a:buNone/>
            </a:pPr>
            <a:r>
              <a:t/>
            </a:r>
            <a:endParaRPr/>
          </a:p>
        </p:txBody>
      </p:sp>
      <p:sp>
        <p:nvSpPr>
          <p:cNvPr id="253" name="Shape 253"/>
          <p:cNvSpPr/>
          <p:nvPr>
            <p:ph idx="2" type="sldImg"/>
          </p:nvPr>
        </p:nvSpPr>
        <p:spPr>
          <a:xfrm>
            <a:off x="1200150" y="698500"/>
            <a:ext cx="4654549" cy="34909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txBox="1"/>
          <p:nvPr>
            <p:ph idx="1" type="body"/>
          </p:nvPr>
        </p:nvSpPr>
        <p:spPr>
          <a:xfrm>
            <a:off x="704850" y="4421187"/>
            <a:ext cx="5643563" cy="4189411"/>
          </a:xfrm>
          <a:prstGeom prst="rect">
            <a:avLst/>
          </a:prstGeom>
        </p:spPr>
        <p:txBody>
          <a:bodyPr anchorCtr="0" anchor="t" bIns="91425" lIns="91425" rIns="91425" tIns="91425">
            <a:noAutofit/>
          </a:bodyPr>
          <a:lstStyle/>
          <a:p>
            <a:pPr lvl="0">
              <a:spcBef>
                <a:spcPts val="0"/>
              </a:spcBef>
              <a:buNone/>
            </a:pPr>
            <a:r>
              <a:t/>
            </a:r>
            <a:endParaRPr/>
          </a:p>
        </p:txBody>
      </p:sp>
      <p:sp>
        <p:nvSpPr>
          <p:cNvPr id="259" name="Shape 259"/>
          <p:cNvSpPr/>
          <p:nvPr>
            <p:ph idx="2" type="sldImg"/>
          </p:nvPr>
        </p:nvSpPr>
        <p:spPr>
          <a:xfrm>
            <a:off x="1200150" y="698500"/>
            <a:ext cx="4654549" cy="34909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704850" y="4421187"/>
            <a:ext cx="5643563" cy="4189411"/>
          </a:xfrm>
          <a:prstGeom prst="rect">
            <a:avLst/>
          </a:prstGeom>
        </p:spPr>
        <p:txBody>
          <a:bodyPr anchorCtr="0" anchor="t" bIns="91425" lIns="91425" rIns="91425" tIns="91425">
            <a:noAutofit/>
          </a:bodyPr>
          <a:lstStyle/>
          <a:p>
            <a:pPr lvl="0">
              <a:spcBef>
                <a:spcPts val="0"/>
              </a:spcBef>
              <a:buNone/>
            </a:pPr>
            <a:r>
              <a:t/>
            </a:r>
            <a:endParaRPr/>
          </a:p>
        </p:txBody>
      </p:sp>
      <p:sp>
        <p:nvSpPr>
          <p:cNvPr id="276" name="Shape 276"/>
          <p:cNvSpPr/>
          <p:nvPr>
            <p:ph idx="2" type="sldImg"/>
          </p:nvPr>
        </p:nvSpPr>
        <p:spPr>
          <a:xfrm>
            <a:off x="1200150" y="698500"/>
            <a:ext cx="4654549" cy="3490912"/>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6" name="Shape 16"/>
        <p:cNvGrpSpPr/>
        <p:nvPr/>
      </p:nvGrpSpPr>
      <p:grpSpPr>
        <a:xfrm>
          <a:off x="0" y="0"/>
          <a:ext cx="0" cy="0"/>
          <a:chOff x="0" y="0"/>
          <a:chExt cx="0" cy="0"/>
        </a:xfrm>
      </p:grpSpPr>
      <p:sp>
        <p:nvSpPr>
          <p:cNvPr id="17" name="Shape 17"/>
          <p:cNvSpPr txBox="1"/>
          <p:nvPr>
            <p:ph type="ctrTitle"/>
          </p:nvPr>
        </p:nvSpPr>
        <p:spPr>
          <a:xfrm>
            <a:off x="1028700" y="1803407"/>
            <a:ext cx="7086597" cy="1825096"/>
          </a:xfrm>
          <a:prstGeom prst="rect">
            <a:avLst/>
          </a:prstGeom>
          <a:noFill/>
          <a:ln>
            <a:noFill/>
          </a:ln>
        </p:spPr>
        <p:txBody>
          <a:bodyPr anchorCtr="0" anchor="b" bIns="91425" lIns="91425" rIns="91425" tIns="91425"/>
          <a:lstStyle>
            <a:lvl1pPr indent="0" lvl="0" marL="0" marR="0" rtl="0" algn="l">
              <a:lnSpc>
                <a:spcPct val="90000"/>
              </a:lnSpc>
              <a:spcBef>
                <a:spcPts val="0"/>
              </a:spcBef>
              <a:spcAft>
                <a:spcPts val="0"/>
              </a:spcAft>
              <a:buClr>
                <a:srgbClr val="FFFFFF"/>
              </a:buClr>
              <a:buFont typeface="Questrial"/>
              <a:buNone/>
              <a:defRPr b="0" i="0" sz="6000" u="none" cap="none" strike="noStrike">
                <a:solidFill>
                  <a:srgbClr val="FFFFFF"/>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8" name="Shape 18"/>
          <p:cNvSpPr txBox="1"/>
          <p:nvPr>
            <p:ph idx="1" type="subTitle"/>
          </p:nvPr>
        </p:nvSpPr>
        <p:spPr>
          <a:xfrm>
            <a:off x="1028700" y="3632196"/>
            <a:ext cx="7086597" cy="685799"/>
          </a:xfrm>
          <a:prstGeom prst="rect">
            <a:avLst/>
          </a:prstGeom>
          <a:noFill/>
          <a:ln>
            <a:noFill/>
          </a:ln>
        </p:spPr>
        <p:txBody>
          <a:bodyPr anchorCtr="0" anchor="t" bIns="91425" lIns="91425" rIns="91425" tIns="91425"/>
          <a:lstStyle>
            <a:lvl1pPr indent="0" lvl="0" marL="0" marR="0" rtl="0" algn="l">
              <a:lnSpc>
                <a:spcPct val="90000"/>
              </a:lnSpc>
              <a:spcBef>
                <a:spcPts val="1000"/>
              </a:spcBef>
              <a:spcAft>
                <a:spcPts val="0"/>
              </a:spcAft>
              <a:buClr>
                <a:srgbClr val="FFFFFF"/>
              </a:buClr>
              <a:buFont typeface="Arial"/>
              <a:buNone/>
              <a:defRPr b="0" i="0" sz="20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 name="Shape 19"/>
          <p:cNvSpPr txBox="1"/>
          <p:nvPr>
            <p:ph idx="10" type="dt"/>
          </p:nvPr>
        </p:nvSpPr>
        <p:spPr>
          <a:xfrm>
            <a:off x="5932169" y="4314330"/>
            <a:ext cx="2183126" cy="374637"/>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1" type="ftr"/>
          </p:nvPr>
        </p:nvSpPr>
        <p:spPr>
          <a:xfrm>
            <a:off x="1028700" y="4323841"/>
            <a:ext cx="4800600" cy="36512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1" name="Shape 21"/>
          <p:cNvSpPr txBox="1"/>
          <p:nvPr>
            <p:ph idx="12" type="sldNum"/>
          </p:nvPr>
        </p:nvSpPr>
        <p:spPr>
          <a:xfrm>
            <a:off x="6057896" y="1430862"/>
            <a:ext cx="2057400" cy="36512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FFFFF"/>
              </a:buClr>
              <a:buSzPct val="25000"/>
              <a:buFont typeface="Questrial"/>
              <a:buNone/>
            </a:pPr>
            <a:fld id="{00000000-1234-1234-1234-123412341234}" type="slidenum">
              <a:rPr b="0" i="0" lang="en-US" sz="1050" u="none" cap="none" strike="noStrike">
                <a:solidFill>
                  <a:srgbClr val="FFFFFF"/>
                </a:solidFill>
                <a:latin typeface="Questrial"/>
                <a:ea typeface="Questrial"/>
                <a:cs typeface="Questrial"/>
                <a:sym typeface="Quest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7" name="Shape 67"/>
        <p:cNvGrpSpPr/>
        <p:nvPr/>
      </p:nvGrpSpPr>
      <p:grpSpPr>
        <a:xfrm>
          <a:off x="0" y="0"/>
          <a:ext cx="0" cy="0"/>
          <a:chOff x="0" y="0"/>
          <a:chExt cx="0" cy="0"/>
        </a:xfrm>
      </p:grpSpPr>
      <p:sp>
        <p:nvSpPr>
          <p:cNvPr id="68" name="Shape 68"/>
          <p:cNvSpPr txBox="1"/>
          <p:nvPr>
            <p:ph idx="2" type="pic"/>
          </p:nvPr>
        </p:nvSpPr>
        <p:spPr>
          <a:xfrm>
            <a:off x="5895925" y="751243"/>
            <a:ext cx="2733721" cy="5467443"/>
          </a:xfrm>
          <a:prstGeom prst="rect">
            <a:avLst/>
          </a:prstGeom>
          <a:noFill/>
          <a:ln>
            <a:noFill/>
          </a:ln>
        </p:spPr>
        <p:txBody>
          <a:bodyPr anchorCtr="0" anchor="t" bIns="91425" lIns="91425" rIns="91425" tIns="91425"/>
          <a:lstStyle>
            <a:lvl1pPr indent="0" lvl="0" marL="0" marR="0" rtl="0" algn="l">
              <a:lnSpc>
                <a:spcPct val="90000"/>
              </a:lnSpc>
              <a:spcBef>
                <a:spcPts val="1000"/>
              </a:spcBef>
              <a:spcAft>
                <a:spcPts val="0"/>
              </a:spcAft>
              <a:buClr>
                <a:srgbClr val="FFFFFF"/>
              </a:buClr>
              <a:buFont typeface="Arial"/>
              <a:buNone/>
              <a:defRPr b="0" i="0" sz="32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9" name="Shape 69"/>
          <p:cNvSpPr txBox="1"/>
          <p:nvPr>
            <p:ph idx="1" type="body"/>
          </p:nvPr>
        </p:nvSpPr>
        <p:spPr>
          <a:xfrm>
            <a:off x="514350" y="3124203"/>
            <a:ext cx="5154932" cy="3094484"/>
          </a:xfrm>
          <a:prstGeom prst="rect">
            <a:avLst/>
          </a:prstGeom>
          <a:noFill/>
          <a:ln>
            <a:noFill/>
          </a:ln>
        </p:spPr>
        <p:txBody>
          <a:bodyPr anchorCtr="0" anchor="t" bIns="91425" lIns="91425" rIns="91425" tIns="91425"/>
          <a:lstStyle>
            <a:lvl1pPr indent="0" lvl="0" marL="0" marR="0" rtl="0" algn="l">
              <a:lnSpc>
                <a:spcPct val="90000"/>
              </a:lnSpc>
              <a:spcBef>
                <a:spcPts val="1000"/>
              </a:spcBef>
              <a:spcAft>
                <a:spcPts val="0"/>
              </a:spcAft>
              <a:buClr>
                <a:srgbClr val="FFFFFF"/>
              </a:buClr>
              <a:buFont typeface="Arial"/>
              <a:buNone/>
              <a:defRPr b="0" i="0" sz="16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0" type="dt"/>
          </p:nvPr>
        </p:nvSpPr>
        <p:spPr>
          <a:xfrm>
            <a:off x="6446519" y="6356351"/>
            <a:ext cx="2183126" cy="36512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1" type="ftr"/>
          </p:nvPr>
        </p:nvSpPr>
        <p:spPr>
          <a:xfrm>
            <a:off x="514350" y="6355848"/>
            <a:ext cx="5829299" cy="36512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2" type="sldNum"/>
          </p:nvPr>
        </p:nvSpPr>
        <p:spPr>
          <a:xfrm>
            <a:off x="6572246" y="381004"/>
            <a:ext cx="2057400" cy="36512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FFFFF"/>
              </a:buClr>
              <a:buSzPct val="25000"/>
              <a:buFont typeface="Questrial"/>
              <a:buNone/>
            </a:pPr>
            <a:fld id="{00000000-1234-1234-1234-123412341234}" type="slidenum">
              <a:rPr b="0" i="0" lang="en-US" sz="1050" u="none" cap="none" strike="noStrike">
                <a:solidFill>
                  <a:srgbClr val="FFFFFF"/>
                </a:solidFill>
                <a:latin typeface="Questrial"/>
                <a:ea typeface="Questrial"/>
                <a:cs typeface="Questrial"/>
                <a:sym typeface="Quest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anoramic Picture with Caption">
    <p:spTree>
      <p:nvGrpSpPr>
        <p:cNvPr id="73" name="Shape 73"/>
        <p:cNvGrpSpPr/>
        <p:nvPr/>
      </p:nvGrpSpPr>
      <p:grpSpPr>
        <a:xfrm>
          <a:off x="0" y="0"/>
          <a:ext cx="0" cy="0"/>
          <a:chOff x="0" y="0"/>
          <a:chExt cx="0" cy="0"/>
        </a:xfrm>
      </p:grpSpPr>
      <p:sp>
        <p:nvSpPr>
          <p:cNvPr id="74" name="Shape 74"/>
          <p:cNvSpPr txBox="1"/>
          <p:nvPr>
            <p:ph idx="2" type="pic"/>
          </p:nvPr>
        </p:nvSpPr>
        <p:spPr>
          <a:xfrm>
            <a:off x="511297" y="941437"/>
            <a:ext cx="8116380" cy="3478158"/>
          </a:xfrm>
          <a:prstGeom prst="rect">
            <a:avLst/>
          </a:prstGeom>
          <a:noFill/>
          <a:ln>
            <a:noFill/>
          </a:ln>
        </p:spPr>
        <p:txBody>
          <a:bodyPr anchorCtr="0" anchor="t" bIns="91425" lIns="91425" rIns="91425" tIns="91425"/>
          <a:lstStyle>
            <a:lvl1pPr indent="0" lvl="0" marL="0" marR="0" rtl="0" algn="l">
              <a:lnSpc>
                <a:spcPct val="90000"/>
              </a:lnSpc>
              <a:spcBef>
                <a:spcPts val="1000"/>
              </a:spcBef>
              <a:spcAft>
                <a:spcPts val="0"/>
              </a:spcAft>
              <a:buClr>
                <a:srgbClr val="FFFFFF"/>
              </a:buClr>
              <a:buFont typeface="Arial"/>
              <a:buNone/>
              <a:defRPr b="0" i="0" sz="32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5" name="Shape 75"/>
          <p:cNvSpPr txBox="1"/>
          <p:nvPr>
            <p:ph idx="1" type="body"/>
          </p:nvPr>
        </p:nvSpPr>
        <p:spPr>
          <a:xfrm>
            <a:off x="514350" y="5516712"/>
            <a:ext cx="8115297" cy="701966"/>
          </a:xfrm>
          <a:prstGeom prst="rect">
            <a:avLst/>
          </a:prstGeom>
          <a:noFill/>
          <a:ln>
            <a:noFill/>
          </a:ln>
        </p:spPr>
        <p:txBody>
          <a:bodyPr anchorCtr="0" anchor="t" bIns="91425" lIns="91425" rIns="91425" tIns="91425"/>
          <a:lstStyle>
            <a:lvl1pPr indent="0" lvl="0" marL="0" marR="0" rtl="0" algn="l">
              <a:lnSpc>
                <a:spcPct val="90000"/>
              </a:lnSpc>
              <a:spcBef>
                <a:spcPts val="1000"/>
              </a:spcBef>
              <a:spcAft>
                <a:spcPts val="0"/>
              </a:spcAft>
              <a:buClr>
                <a:srgbClr val="FFFFFF"/>
              </a:buClr>
              <a:buFont typeface="Arial"/>
              <a:buNone/>
              <a:defRPr b="0" i="0" sz="16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0" type="dt"/>
          </p:nvPr>
        </p:nvSpPr>
        <p:spPr>
          <a:xfrm>
            <a:off x="6446519" y="6356351"/>
            <a:ext cx="2183126" cy="36512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1" type="ftr"/>
          </p:nvPr>
        </p:nvSpPr>
        <p:spPr>
          <a:xfrm>
            <a:off x="514350" y="6355848"/>
            <a:ext cx="5829299" cy="36512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2" type="sldNum"/>
          </p:nvPr>
        </p:nvSpPr>
        <p:spPr>
          <a:xfrm>
            <a:off x="6572246" y="381004"/>
            <a:ext cx="2057400" cy="36512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FFFFF"/>
              </a:buClr>
              <a:buSzPct val="25000"/>
              <a:buFont typeface="Questrial"/>
              <a:buNone/>
            </a:pPr>
            <a:fld id="{00000000-1234-1234-1234-123412341234}" type="slidenum">
              <a:rPr b="0" i="0" lang="en-US" sz="1050" u="none" cap="none" strike="noStrike">
                <a:solidFill>
                  <a:srgbClr val="FFFFFF"/>
                </a:solidFill>
                <a:latin typeface="Questrial"/>
                <a:ea typeface="Questrial"/>
                <a:cs typeface="Questrial"/>
                <a:sym typeface="Quest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aption">
    <p:spTree>
      <p:nvGrpSpPr>
        <p:cNvPr id="79" name="Shape 79"/>
        <p:cNvGrpSpPr/>
        <p:nvPr/>
      </p:nvGrpSpPr>
      <p:grpSpPr>
        <a:xfrm>
          <a:off x="0" y="0"/>
          <a:ext cx="0" cy="0"/>
          <a:chOff x="0" y="0"/>
          <a:chExt cx="0" cy="0"/>
        </a:xfrm>
      </p:grpSpPr>
      <p:pic>
        <p:nvPicPr>
          <p:cNvPr descr="C0-HD-BTM.png" id="80" name="Shape 80"/>
          <p:cNvPicPr preferRelativeResize="0"/>
          <p:nvPr/>
        </p:nvPicPr>
        <p:blipFill rotWithShape="1">
          <a:blip r:embed="rId2">
            <a:alphaModFix/>
          </a:blip>
          <a:srcRect b="0" l="0" r="0" t="0"/>
          <a:stretch/>
        </p:blipFill>
        <p:spPr>
          <a:xfrm>
            <a:off x="0" y="4375146"/>
            <a:ext cx="9143996" cy="2482852"/>
          </a:xfrm>
          <a:prstGeom prst="rect">
            <a:avLst/>
          </a:prstGeom>
          <a:noFill/>
          <a:ln>
            <a:noFill/>
          </a:ln>
        </p:spPr>
      </p:pic>
      <p:sp>
        <p:nvSpPr>
          <p:cNvPr id="81" name="Shape 81"/>
          <p:cNvSpPr txBox="1"/>
          <p:nvPr>
            <p:ph type="title"/>
          </p:nvPr>
        </p:nvSpPr>
        <p:spPr>
          <a:xfrm>
            <a:off x="514350" y="753529"/>
            <a:ext cx="8115297" cy="2802471"/>
          </a:xfrm>
          <a:prstGeom prst="rect">
            <a:avLst/>
          </a:prstGeom>
          <a:noFill/>
          <a:ln>
            <a:noFill/>
          </a:ln>
        </p:spPr>
        <p:txBody>
          <a:bodyPr anchorCtr="0" anchor="ctr" bIns="91425" lIns="91425" rIns="91425" tIns="91425"/>
          <a:lstStyle>
            <a:lvl1pPr indent="0" lvl="0" marL="0" marR="0" rtl="0" algn="l">
              <a:lnSpc>
                <a:spcPct val="90000"/>
              </a:lnSpc>
              <a:spcBef>
                <a:spcPts val="0"/>
              </a:spcBef>
              <a:spcAft>
                <a:spcPts val="0"/>
              </a:spcAft>
              <a:buClr>
                <a:srgbClr val="FFFFFF"/>
              </a:buClr>
              <a:buFont typeface="Questrial"/>
              <a:buNone/>
              <a:defRPr b="0" i="0" sz="3200" u="none" cap="none" strike="noStrike">
                <a:solidFill>
                  <a:srgbClr val="FFFFFF"/>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2" name="Shape 82"/>
          <p:cNvSpPr txBox="1"/>
          <p:nvPr>
            <p:ph idx="1" type="body"/>
          </p:nvPr>
        </p:nvSpPr>
        <p:spPr>
          <a:xfrm>
            <a:off x="768349" y="3649132"/>
            <a:ext cx="7597889" cy="999064"/>
          </a:xfrm>
          <a:prstGeom prst="rect">
            <a:avLst/>
          </a:prstGeom>
          <a:noFill/>
          <a:ln>
            <a:noFill/>
          </a:ln>
        </p:spPr>
        <p:txBody>
          <a:bodyPr anchorCtr="0" anchor="ctr" bIns="91425" lIns="91425" rIns="91425" tIns="91425"/>
          <a:lstStyle>
            <a:lvl1pPr indent="0" lvl="0" marL="0" marR="0" rtl="0" algn="l">
              <a:lnSpc>
                <a:spcPct val="90000"/>
              </a:lnSpc>
              <a:spcBef>
                <a:spcPts val="1000"/>
              </a:spcBef>
              <a:spcAft>
                <a:spcPts val="0"/>
              </a:spcAft>
              <a:buClr>
                <a:srgbClr val="FFFFFF"/>
              </a:buClr>
              <a:buFont typeface="Arial"/>
              <a:buNone/>
              <a:defRPr b="0" i="0" sz="16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3" name="Shape 83"/>
          <p:cNvSpPr txBox="1"/>
          <p:nvPr>
            <p:ph idx="10" type="dt"/>
          </p:nvPr>
        </p:nvSpPr>
        <p:spPr>
          <a:xfrm>
            <a:off x="5860839" y="381004"/>
            <a:ext cx="2183126" cy="36512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4" name="Shape 84"/>
          <p:cNvSpPr txBox="1"/>
          <p:nvPr>
            <p:ph idx="11" type="ftr"/>
          </p:nvPr>
        </p:nvSpPr>
        <p:spPr>
          <a:xfrm>
            <a:off x="514350" y="379942"/>
            <a:ext cx="5243619" cy="36512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5" name="Shape 85"/>
          <p:cNvSpPr txBox="1"/>
          <p:nvPr>
            <p:ph idx="12" type="sldNum"/>
          </p:nvPr>
        </p:nvSpPr>
        <p:spPr>
          <a:xfrm>
            <a:off x="8146836" y="381004"/>
            <a:ext cx="482810" cy="36512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FFFFF"/>
              </a:buClr>
              <a:buSzPct val="25000"/>
              <a:buFont typeface="Questrial"/>
              <a:buNone/>
            </a:pPr>
            <a:fld id="{00000000-1234-1234-1234-123412341234}" type="slidenum">
              <a:rPr b="0" i="0" lang="en-US" sz="1050" u="none" cap="none" strike="noStrike">
                <a:solidFill>
                  <a:srgbClr val="FFFFFF"/>
                </a:solidFill>
                <a:latin typeface="Questrial"/>
                <a:ea typeface="Questrial"/>
                <a:cs typeface="Questrial"/>
                <a:sym typeface="Questria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with Caption">
    <p:spTree>
      <p:nvGrpSpPr>
        <p:cNvPr id="86" name="Shape 86"/>
        <p:cNvGrpSpPr/>
        <p:nvPr/>
      </p:nvGrpSpPr>
      <p:grpSpPr>
        <a:xfrm>
          <a:off x="0" y="0"/>
          <a:ext cx="0" cy="0"/>
          <a:chOff x="0" y="0"/>
          <a:chExt cx="0" cy="0"/>
        </a:xfrm>
      </p:grpSpPr>
      <p:pic>
        <p:nvPicPr>
          <p:cNvPr descr="C0-HD-BTM.png" id="87" name="Shape 87"/>
          <p:cNvPicPr preferRelativeResize="0"/>
          <p:nvPr/>
        </p:nvPicPr>
        <p:blipFill rotWithShape="1">
          <a:blip r:embed="rId2">
            <a:alphaModFix/>
          </a:blip>
          <a:srcRect b="0" l="0" r="0" t="0"/>
          <a:stretch/>
        </p:blipFill>
        <p:spPr>
          <a:xfrm>
            <a:off x="0" y="4375146"/>
            <a:ext cx="9143996" cy="2482852"/>
          </a:xfrm>
          <a:prstGeom prst="rect">
            <a:avLst/>
          </a:prstGeom>
          <a:noFill/>
          <a:ln>
            <a:noFill/>
          </a:ln>
        </p:spPr>
      </p:pic>
      <p:sp>
        <p:nvSpPr>
          <p:cNvPr id="88" name="Shape 88"/>
          <p:cNvSpPr txBox="1"/>
          <p:nvPr>
            <p:ph type="title"/>
          </p:nvPr>
        </p:nvSpPr>
        <p:spPr>
          <a:xfrm>
            <a:off x="768350" y="753529"/>
            <a:ext cx="7613647" cy="2604493"/>
          </a:xfrm>
          <a:prstGeom prst="rect">
            <a:avLst/>
          </a:prstGeom>
          <a:noFill/>
          <a:ln>
            <a:noFill/>
          </a:ln>
        </p:spPr>
        <p:txBody>
          <a:bodyPr anchorCtr="0" anchor="ctr" bIns="91425" lIns="91425" rIns="91425" tIns="91425"/>
          <a:lstStyle>
            <a:lvl1pPr indent="0" lvl="0" marL="0" marR="0" rtl="0" algn="l">
              <a:lnSpc>
                <a:spcPct val="90000"/>
              </a:lnSpc>
              <a:spcBef>
                <a:spcPts val="0"/>
              </a:spcBef>
              <a:spcAft>
                <a:spcPts val="0"/>
              </a:spcAft>
              <a:buClr>
                <a:srgbClr val="FFFFFF"/>
              </a:buClr>
              <a:buFont typeface="Questrial"/>
              <a:buNone/>
              <a:defRPr b="0" i="0" sz="3200" u="none" cap="none" strike="noStrike">
                <a:solidFill>
                  <a:srgbClr val="FFFFFF"/>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9" name="Shape 89"/>
          <p:cNvSpPr txBox="1"/>
          <p:nvPr>
            <p:ph idx="1" type="body"/>
          </p:nvPr>
        </p:nvSpPr>
        <p:spPr>
          <a:xfrm>
            <a:off x="977895" y="3365557"/>
            <a:ext cx="7194549" cy="444444"/>
          </a:xfrm>
          <a:prstGeom prst="rect">
            <a:avLst/>
          </a:prstGeom>
          <a:noFill/>
          <a:ln>
            <a:noFill/>
          </a:ln>
        </p:spPr>
        <p:txBody>
          <a:bodyPr anchorCtr="0" anchor="t" bIns="91425" lIns="91425" rIns="91425" tIns="91425"/>
          <a:lstStyle>
            <a:lvl1pPr indent="0" lvl="0" marL="0" marR="0" rtl="0" algn="l">
              <a:lnSpc>
                <a:spcPct val="90000"/>
              </a:lnSpc>
              <a:spcBef>
                <a:spcPts val="1000"/>
              </a:spcBef>
              <a:spcAft>
                <a:spcPts val="0"/>
              </a:spcAft>
              <a:buClr>
                <a:srgbClr val="FFFFFF"/>
              </a:buClr>
              <a:buFont typeface="Arial"/>
              <a:buNone/>
              <a:defRPr b="0" i="0" sz="14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0" name="Shape 90"/>
          <p:cNvSpPr txBox="1"/>
          <p:nvPr>
            <p:ph idx="2" type="body"/>
          </p:nvPr>
        </p:nvSpPr>
        <p:spPr>
          <a:xfrm>
            <a:off x="768350" y="3959864"/>
            <a:ext cx="7613647" cy="679874"/>
          </a:xfrm>
          <a:prstGeom prst="rect">
            <a:avLst/>
          </a:prstGeom>
          <a:noFill/>
          <a:ln>
            <a:noFill/>
          </a:ln>
        </p:spPr>
        <p:txBody>
          <a:bodyPr anchorCtr="0" anchor="ctr" bIns="91425" lIns="91425" rIns="91425" tIns="91425"/>
          <a:lstStyle>
            <a:lvl1pPr indent="0" lvl="0" marL="0" marR="0" rtl="0" algn="l">
              <a:lnSpc>
                <a:spcPct val="90000"/>
              </a:lnSpc>
              <a:spcBef>
                <a:spcPts val="1000"/>
              </a:spcBef>
              <a:spcAft>
                <a:spcPts val="0"/>
              </a:spcAft>
              <a:buClr>
                <a:srgbClr val="FFFFFF"/>
              </a:buClr>
              <a:buFont typeface="Arial"/>
              <a:buNone/>
              <a:defRPr b="0" i="0" sz="16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1" name="Shape 91"/>
          <p:cNvSpPr txBox="1"/>
          <p:nvPr>
            <p:ph idx="10" type="dt"/>
          </p:nvPr>
        </p:nvSpPr>
        <p:spPr>
          <a:xfrm>
            <a:off x="5860839" y="381004"/>
            <a:ext cx="2183126" cy="36512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2" name="Shape 92"/>
          <p:cNvSpPr txBox="1"/>
          <p:nvPr>
            <p:ph idx="11" type="ftr"/>
          </p:nvPr>
        </p:nvSpPr>
        <p:spPr>
          <a:xfrm>
            <a:off x="514350" y="379942"/>
            <a:ext cx="5243619" cy="36512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3" name="Shape 93"/>
          <p:cNvSpPr txBox="1"/>
          <p:nvPr>
            <p:ph idx="12" type="sldNum"/>
          </p:nvPr>
        </p:nvSpPr>
        <p:spPr>
          <a:xfrm>
            <a:off x="8146836" y="381004"/>
            <a:ext cx="482810" cy="36512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FFFFF"/>
              </a:buClr>
              <a:buSzPct val="25000"/>
              <a:buFont typeface="Questrial"/>
              <a:buNone/>
            </a:pPr>
            <a:fld id="{00000000-1234-1234-1234-123412341234}" type="slidenum">
              <a:rPr b="0" i="0" lang="en-US" sz="1050" u="none" cap="none" strike="noStrike">
                <a:solidFill>
                  <a:srgbClr val="FFFFFF"/>
                </a:solidFill>
                <a:latin typeface="Questrial"/>
                <a:ea typeface="Questrial"/>
                <a:cs typeface="Questrial"/>
                <a:sym typeface="Questrial"/>
              </a:rPr>
              <a:t>‹#›</a:t>
            </a:fld>
          </a:p>
        </p:txBody>
      </p:sp>
      <p:sp>
        <p:nvSpPr>
          <p:cNvPr id="94" name="Shape 94"/>
          <p:cNvSpPr txBox="1"/>
          <p:nvPr/>
        </p:nvSpPr>
        <p:spPr>
          <a:xfrm>
            <a:off x="357185" y="933446"/>
            <a:ext cx="457202" cy="584776"/>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FFFFFF"/>
              </a:buClr>
              <a:buSzPct val="25000"/>
              <a:buFont typeface="Questrial"/>
              <a:buNone/>
            </a:pPr>
            <a:r>
              <a:rPr b="0" i="0" lang="en-US" sz="8000" u="none" cap="none" strike="noStrike">
                <a:solidFill>
                  <a:srgbClr val="FFFFFF"/>
                </a:solidFill>
                <a:latin typeface="Questrial"/>
                <a:ea typeface="Questrial"/>
                <a:cs typeface="Questrial"/>
                <a:sym typeface="Questrial"/>
              </a:rPr>
              <a:t>“</a:t>
            </a:r>
          </a:p>
        </p:txBody>
      </p:sp>
      <p:sp>
        <p:nvSpPr>
          <p:cNvPr id="95" name="Shape 95"/>
          <p:cNvSpPr txBox="1"/>
          <p:nvPr/>
        </p:nvSpPr>
        <p:spPr>
          <a:xfrm>
            <a:off x="8238172" y="2701293"/>
            <a:ext cx="457202" cy="584776"/>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FFFFF"/>
              </a:buClr>
              <a:buSzPct val="25000"/>
              <a:buFont typeface="Questrial"/>
              <a:buNone/>
            </a:pPr>
            <a:r>
              <a:rPr b="0" i="0" lang="en-US" sz="8000" u="none" cap="none" strike="noStrike">
                <a:solidFill>
                  <a:srgbClr val="FFFFFF"/>
                </a:solidFill>
                <a:latin typeface="Questrial"/>
                <a:ea typeface="Questrial"/>
                <a:cs typeface="Questrial"/>
                <a:sym typeface="Quest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Name Card">
    <p:spTree>
      <p:nvGrpSpPr>
        <p:cNvPr id="96" name="Shape 96"/>
        <p:cNvGrpSpPr/>
        <p:nvPr/>
      </p:nvGrpSpPr>
      <p:grpSpPr>
        <a:xfrm>
          <a:off x="0" y="0"/>
          <a:ext cx="0" cy="0"/>
          <a:chOff x="0" y="0"/>
          <a:chExt cx="0" cy="0"/>
        </a:xfrm>
      </p:grpSpPr>
      <p:pic>
        <p:nvPicPr>
          <p:cNvPr descr="C0-HD-BTM.png" id="97" name="Shape 97"/>
          <p:cNvPicPr preferRelativeResize="0"/>
          <p:nvPr/>
        </p:nvPicPr>
        <p:blipFill rotWithShape="1">
          <a:blip r:embed="rId2">
            <a:alphaModFix/>
          </a:blip>
          <a:srcRect b="0" l="0" r="0" t="0"/>
          <a:stretch/>
        </p:blipFill>
        <p:spPr>
          <a:xfrm>
            <a:off x="0" y="4375146"/>
            <a:ext cx="9143996" cy="2482852"/>
          </a:xfrm>
          <a:prstGeom prst="rect">
            <a:avLst/>
          </a:prstGeom>
          <a:noFill/>
          <a:ln>
            <a:noFill/>
          </a:ln>
        </p:spPr>
      </p:pic>
      <p:sp>
        <p:nvSpPr>
          <p:cNvPr id="98" name="Shape 98"/>
          <p:cNvSpPr txBox="1"/>
          <p:nvPr>
            <p:ph type="title"/>
          </p:nvPr>
        </p:nvSpPr>
        <p:spPr>
          <a:xfrm>
            <a:off x="768370" y="1124701"/>
            <a:ext cx="7609637" cy="2511837"/>
          </a:xfrm>
          <a:prstGeom prst="rect">
            <a:avLst/>
          </a:prstGeom>
          <a:noFill/>
          <a:ln>
            <a:noFill/>
          </a:ln>
        </p:spPr>
        <p:txBody>
          <a:bodyPr anchorCtr="0" anchor="b" bIns="91425" lIns="91425" rIns="91425" tIns="91425"/>
          <a:lstStyle>
            <a:lvl1pPr indent="0" lvl="0" marL="0" marR="0" rtl="0" algn="l">
              <a:lnSpc>
                <a:spcPct val="90000"/>
              </a:lnSpc>
              <a:spcBef>
                <a:spcPts val="0"/>
              </a:spcBef>
              <a:spcAft>
                <a:spcPts val="0"/>
              </a:spcAft>
              <a:buClr>
                <a:srgbClr val="FFFFFF"/>
              </a:buClr>
              <a:buFont typeface="Questrial"/>
              <a:buNone/>
              <a:defRPr b="0" i="0" sz="3200" u="none" cap="none" strike="noStrike">
                <a:solidFill>
                  <a:srgbClr val="FFFFFF"/>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9" name="Shape 99"/>
          <p:cNvSpPr txBox="1"/>
          <p:nvPr>
            <p:ph idx="1" type="body"/>
          </p:nvPr>
        </p:nvSpPr>
        <p:spPr>
          <a:xfrm>
            <a:off x="768350" y="3648319"/>
            <a:ext cx="7608490" cy="999887"/>
          </a:xfrm>
          <a:prstGeom prst="rect">
            <a:avLst/>
          </a:prstGeom>
          <a:noFill/>
          <a:ln>
            <a:noFill/>
          </a:ln>
        </p:spPr>
        <p:txBody>
          <a:bodyPr anchorCtr="0" anchor="t" bIns="91425" lIns="91425" rIns="91425" tIns="91425"/>
          <a:lstStyle>
            <a:lvl1pPr indent="0" lvl="0" marL="0" marR="0" rtl="0" algn="l">
              <a:lnSpc>
                <a:spcPct val="90000"/>
              </a:lnSpc>
              <a:spcBef>
                <a:spcPts val="1000"/>
              </a:spcBef>
              <a:spcAft>
                <a:spcPts val="0"/>
              </a:spcAft>
              <a:buClr>
                <a:srgbClr val="FFFFFF"/>
              </a:buClr>
              <a:buFont typeface="Arial"/>
              <a:buNone/>
              <a:defRPr b="0" i="0" sz="16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0" name="Shape 100"/>
          <p:cNvSpPr txBox="1"/>
          <p:nvPr>
            <p:ph idx="10" type="dt"/>
          </p:nvPr>
        </p:nvSpPr>
        <p:spPr>
          <a:xfrm>
            <a:off x="5860839" y="378882"/>
            <a:ext cx="2183126" cy="36512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1" name="Shape 101"/>
          <p:cNvSpPr txBox="1"/>
          <p:nvPr>
            <p:ph idx="11" type="ftr"/>
          </p:nvPr>
        </p:nvSpPr>
        <p:spPr>
          <a:xfrm>
            <a:off x="514350" y="378882"/>
            <a:ext cx="5243619" cy="36512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2" name="Shape 102"/>
          <p:cNvSpPr txBox="1"/>
          <p:nvPr>
            <p:ph idx="12" type="sldNum"/>
          </p:nvPr>
        </p:nvSpPr>
        <p:spPr>
          <a:xfrm>
            <a:off x="8146836" y="381004"/>
            <a:ext cx="482810" cy="36512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FFFFF"/>
              </a:buClr>
              <a:buSzPct val="25000"/>
              <a:buFont typeface="Questrial"/>
              <a:buNone/>
            </a:pPr>
            <a:fld id="{00000000-1234-1234-1234-123412341234}" type="slidenum">
              <a:rPr b="0" i="0" lang="en-US" sz="1050" u="none" cap="none" strike="noStrike">
                <a:solidFill>
                  <a:srgbClr val="FFFFFF"/>
                </a:solidFill>
                <a:latin typeface="Questrial"/>
                <a:ea typeface="Questrial"/>
                <a:cs typeface="Questrial"/>
                <a:sym typeface="Questria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Column">
    <p:spTree>
      <p:nvGrpSpPr>
        <p:cNvPr id="103" name="Shape 103"/>
        <p:cNvGrpSpPr/>
        <p:nvPr/>
      </p:nvGrpSpPr>
      <p:grpSpPr>
        <a:xfrm>
          <a:off x="0" y="0"/>
          <a:ext cx="0" cy="0"/>
          <a:chOff x="0" y="0"/>
          <a:chExt cx="0" cy="0"/>
        </a:xfrm>
      </p:grpSpPr>
      <p:sp>
        <p:nvSpPr>
          <p:cNvPr id="104" name="Shape 104"/>
          <p:cNvSpPr txBox="1"/>
          <p:nvPr>
            <p:ph idx="1" type="body"/>
          </p:nvPr>
        </p:nvSpPr>
        <p:spPr>
          <a:xfrm>
            <a:off x="514350" y="2202075"/>
            <a:ext cx="2592324" cy="617320"/>
          </a:xfrm>
          <a:prstGeom prst="rect">
            <a:avLst/>
          </a:prstGeom>
          <a:noFill/>
          <a:ln>
            <a:noFill/>
          </a:ln>
        </p:spPr>
        <p:txBody>
          <a:bodyPr anchorCtr="0" anchor="b" bIns="91425" lIns="91425" rIns="91425" tIns="91425"/>
          <a:lstStyle>
            <a:lvl1pPr indent="0" lvl="0" marL="0" marR="0" rtl="0" algn="l">
              <a:lnSpc>
                <a:spcPct val="90000"/>
              </a:lnSpc>
              <a:spcBef>
                <a:spcPts val="1000"/>
              </a:spcBef>
              <a:spcAft>
                <a:spcPts val="0"/>
              </a:spcAft>
              <a:buClr>
                <a:srgbClr val="FFFFFF"/>
              </a:buClr>
              <a:buFont typeface="Arial"/>
              <a:buNone/>
              <a:defRPr b="0" i="0" sz="24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5" name="Shape 105"/>
          <p:cNvSpPr txBox="1"/>
          <p:nvPr>
            <p:ph idx="2" type="body"/>
          </p:nvPr>
        </p:nvSpPr>
        <p:spPr>
          <a:xfrm>
            <a:off x="514350" y="2904565"/>
            <a:ext cx="2592324" cy="3314133"/>
          </a:xfrm>
          <a:prstGeom prst="rect">
            <a:avLst/>
          </a:prstGeom>
          <a:noFill/>
          <a:ln>
            <a:noFill/>
          </a:ln>
        </p:spPr>
        <p:txBody>
          <a:bodyPr anchorCtr="0" anchor="t" bIns="91425" lIns="91425" rIns="91425" tIns="91425"/>
          <a:lstStyle>
            <a:lvl1pPr indent="0" lvl="0" marL="0" marR="0" rtl="0" algn="l">
              <a:lnSpc>
                <a:spcPct val="90000"/>
              </a:lnSpc>
              <a:spcBef>
                <a:spcPts val="1000"/>
              </a:spcBef>
              <a:spcAft>
                <a:spcPts val="0"/>
              </a:spcAft>
              <a:buClr>
                <a:srgbClr val="FFFFFF"/>
              </a:buClr>
              <a:buFont typeface="Arial"/>
              <a:buNone/>
              <a:defRPr b="0" i="0" sz="14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6" name="Shape 106"/>
          <p:cNvSpPr txBox="1"/>
          <p:nvPr>
            <p:ph idx="3" type="body"/>
          </p:nvPr>
        </p:nvSpPr>
        <p:spPr>
          <a:xfrm>
            <a:off x="3276601" y="2201335"/>
            <a:ext cx="2592324" cy="626536"/>
          </a:xfrm>
          <a:prstGeom prst="rect">
            <a:avLst/>
          </a:prstGeom>
          <a:noFill/>
          <a:ln>
            <a:noFill/>
          </a:ln>
        </p:spPr>
        <p:txBody>
          <a:bodyPr anchorCtr="0" anchor="b" bIns="91425" lIns="91425" rIns="91425" tIns="91425"/>
          <a:lstStyle>
            <a:lvl1pPr indent="0" lvl="0" marL="0" marR="0" rtl="0" algn="l">
              <a:lnSpc>
                <a:spcPct val="90000"/>
              </a:lnSpc>
              <a:spcBef>
                <a:spcPts val="1000"/>
              </a:spcBef>
              <a:spcAft>
                <a:spcPts val="0"/>
              </a:spcAft>
              <a:buClr>
                <a:srgbClr val="FFFFFF"/>
              </a:buClr>
              <a:buFont typeface="Arial"/>
              <a:buNone/>
              <a:defRPr b="0" i="0" sz="24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7" name="Shape 107"/>
          <p:cNvSpPr txBox="1"/>
          <p:nvPr>
            <p:ph idx="4" type="body"/>
          </p:nvPr>
        </p:nvSpPr>
        <p:spPr>
          <a:xfrm>
            <a:off x="3275141" y="2904071"/>
            <a:ext cx="2592324" cy="3314617"/>
          </a:xfrm>
          <a:prstGeom prst="rect">
            <a:avLst/>
          </a:prstGeom>
          <a:noFill/>
          <a:ln>
            <a:noFill/>
          </a:ln>
        </p:spPr>
        <p:txBody>
          <a:bodyPr anchorCtr="0" anchor="t" bIns="91425" lIns="91425" rIns="91425" tIns="91425"/>
          <a:lstStyle>
            <a:lvl1pPr indent="0" lvl="0" marL="0" marR="0" rtl="0" algn="l">
              <a:lnSpc>
                <a:spcPct val="90000"/>
              </a:lnSpc>
              <a:spcBef>
                <a:spcPts val="1000"/>
              </a:spcBef>
              <a:spcAft>
                <a:spcPts val="0"/>
              </a:spcAft>
              <a:buClr>
                <a:srgbClr val="FFFFFF"/>
              </a:buClr>
              <a:buFont typeface="Arial"/>
              <a:buNone/>
              <a:defRPr b="0" i="0" sz="14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8" name="Shape 108"/>
          <p:cNvSpPr txBox="1"/>
          <p:nvPr>
            <p:ph idx="5" type="body"/>
          </p:nvPr>
        </p:nvSpPr>
        <p:spPr>
          <a:xfrm>
            <a:off x="6038853" y="2192868"/>
            <a:ext cx="2592324" cy="626536"/>
          </a:xfrm>
          <a:prstGeom prst="rect">
            <a:avLst/>
          </a:prstGeom>
          <a:noFill/>
          <a:ln>
            <a:noFill/>
          </a:ln>
        </p:spPr>
        <p:txBody>
          <a:bodyPr anchorCtr="0" anchor="b" bIns="91425" lIns="91425" rIns="91425" tIns="91425"/>
          <a:lstStyle>
            <a:lvl1pPr indent="0" lvl="0" marL="0" marR="0" rtl="0" algn="l">
              <a:lnSpc>
                <a:spcPct val="90000"/>
              </a:lnSpc>
              <a:spcBef>
                <a:spcPts val="1000"/>
              </a:spcBef>
              <a:spcAft>
                <a:spcPts val="0"/>
              </a:spcAft>
              <a:buClr>
                <a:srgbClr val="FFFFFF"/>
              </a:buClr>
              <a:buFont typeface="Arial"/>
              <a:buNone/>
              <a:defRPr b="0" i="0" sz="24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9" name="Shape 109"/>
          <p:cNvSpPr txBox="1"/>
          <p:nvPr>
            <p:ph idx="6" type="body"/>
          </p:nvPr>
        </p:nvSpPr>
        <p:spPr>
          <a:xfrm>
            <a:off x="6038853" y="2904565"/>
            <a:ext cx="2592324" cy="3314133"/>
          </a:xfrm>
          <a:prstGeom prst="rect">
            <a:avLst/>
          </a:prstGeom>
          <a:noFill/>
          <a:ln>
            <a:noFill/>
          </a:ln>
        </p:spPr>
        <p:txBody>
          <a:bodyPr anchorCtr="0" anchor="t" bIns="91425" lIns="91425" rIns="91425" tIns="91425"/>
          <a:lstStyle>
            <a:lvl1pPr indent="0" lvl="0" marL="0" marR="0" rtl="0" algn="l">
              <a:lnSpc>
                <a:spcPct val="90000"/>
              </a:lnSpc>
              <a:spcBef>
                <a:spcPts val="1000"/>
              </a:spcBef>
              <a:spcAft>
                <a:spcPts val="0"/>
              </a:spcAft>
              <a:buClr>
                <a:srgbClr val="FFFFFF"/>
              </a:buClr>
              <a:buFont typeface="Arial"/>
              <a:buNone/>
              <a:defRPr b="0" i="0" sz="14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0" name="Shape 110"/>
          <p:cNvSpPr txBox="1"/>
          <p:nvPr>
            <p:ph idx="10" type="dt"/>
          </p:nvPr>
        </p:nvSpPr>
        <p:spPr>
          <a:xfrm>
            <a:off x="6446519" y="6356351"/>
            <a:ext cx="2183126" cy="36512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1" name="Shape 111"/>
          <p:cNvSpPr txBox="1"/>
          <p:nvPr>
            <p:ph idx="11" type="ftr"/>
          </p:nvPr>
        </p:nvSpPr>
        <p:spPr>
          <a:xfrm>
            <a:off x="514350" y="6355848"/>
            <a:ext cx="5829299" cy="36512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2" name="Shape 112"/>
          <p:cNvSpPr txBox="1"/>
          <p:nvPr>
            <p:ph idx="12" type="sldNum"/>
          </p:nvPr>
        </p:nvSpPr>
        <p:spPr>
          <a:xfrm>
            <a:off x="6572246" y="381004"/>
            <a:ext cx="2057400" cy="36512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FFFFF"/>
              </a:buClr>
              <a:buSzPct val="25000"/>
              <a:buFont typeface="Questrial"/>
              <a:buNone/>
            </a:pPr>
            <a:fld id="{00000000-1234-1234-1234-123412341234}" type="slidenum">
              <a:rPr b="0" i="0" lang="en-US" sz="1050" u="none" cap="none" strike="noStrike">
                <a:solidFill>
                  <a:srgbClr val="FFFFFF"/>
                </a:solidFill>
                <a:latin typeface="Questrial"/>
                <a:ea typeface="Questrial"/>
                <a:cs typeface="Questrial"/>
                <a:sym typeface="Questria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Picture Column">
    <p:spTree>
      <p:nvGrpSpPr>
        <p:cNvPr id="113" name="Shape 113"/>
        <p:cNvGrpSpPr/>
        <p:nvPr/>
      </p:nvGrpSpPr>
      <p:grpSpPr>
        <a:xfrm>
          <a:off x="0" y="0"/>
          <a:ext cx="0" cy="0"/>
          <a:chOff x="0" y="0"/>
          <a:chExt cx="0" cy="0"/>
        </a:xfrm>
      </p:grpSpPr>
      <p:sp>
        <p:nvSpPr>
          <p:cNvPr id="114" name="Shape 114"/>
          <p:cNvSpPr txBox="1"/>
          <p:nvPr>
            <p:ph idx="1" type="body"/>
          </p:nvPr>
        </p:nvSpPr>
        <p:spPr>
          <a:xfrm>
            <a:off x="516462" y="4190996"/>
            <a:ext cx="2588688" cy="682763"/>
          </a:xfrm>
          <a:prstGeom prst="rect">
            <a:avLst/>
          </a:prstGeom>
          <a:noFill/>
          <a:ln>
            <a:noFill/>
          </a:ln>
        </p:spPr>
        <p:txBody>
          <a:bodyPr anchorCtr="0" anchor="b" bIns="91425" lIns="91425" rIns="91425" tIns="91425"/>
          <a:lstStyle>
            <a:lvl1pPr indent="0" lvl="0" marL="0" marR="0" rtl="0" algn="l">
              <a:lnSpc>
                <a:spcPct val="90000"/>
              </a:lnSpc>
              <a:spcBef>
                <a:spcPts val="1000"/>
              </a:spcBef>
              <a:spcAft>
                <a:spcPts val="0"/>
              </a:spcAft>
              <a:buClr>
                <a:srgbClr val="FFFFFF"/>
              </a:buClr>
              <a:buFont typeface="Arial"/>
              <a:buNone/>
              <a:defRPr b="0" i="0" sz="24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5" name="Shape 115"/>
          <p:cNvSpPr txBox="1"/>
          <p:nvPr>
            <p:ph idx="2" type="pic"/>
          </p:nvPr>
        </p:nvSpPr>
        <p:spPr>
          <a:xfrm>
            <a:off x="516462" y="2362197"/>
            <a:ext cx="2588688" cy="1524003"/>
          </a:xfrm>
          <a:prstGeom prst="rect">
            <a:avLst/>
          </a:prstGeom>
          <a:noFill/>
          <a:ln>
            <a:noFill/>
          </a:ln>
          <a:effectLst>
            <a:outerShdw algn="tl" dir="5400000" dist="50804">
              <a:srgbClr val="000000">
                <a:alpha val="42745"/>
              </a:srgbClr>
            </a:outerShdw>
          </a:effectLst>
        </p:spPr>
        <p:txBody>
          <a:bodyPr anchorCtr="1" anchor="t" bIns="91425" lIns="91425" rIns="91425" tIns="91425"/>
          <a:lstStyle>
            <a:lvl1pPr indent="0" lvl="0" marL="0" marR="0" rtl="0" algn="ctr">
              <a:lnSpc>
                <a:spcPct val="90000"/>
              </a:lnSpc>
              <a:spcBef>
                <a:spcPts val="1000"/>
              </a:spcBef>
              <a:spcAft>
                <a:spcPts val="0"/>
              </a:spcAft>
              <a:buClr>
                <a:srgbClr val="FFFFFF"/>
              </a:buClr>
              <a:buFont typeface="Arial"/>
              <a:buNone/>
              <a:defRPr b="0" i="0" sz="16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6" name="Shape 116"/>
          <p:cNvSpPr txBox="1"/>
          <p:nvPr>
            <p:ph idx="3" type="body"/>
          </p:nvPr>
        </p:nvSpPr>
        <p:spPr>
          <a:xfrm>
            <a:off x="516462" y="4873762"/>
            <a:ext cx="2588688" cy="1344916"/>
          </a:xfrm>
          <a:prstGeom prst="rect">
            <a:avLst/>
          </a:prstGeom>
          <a:noFill/>
          <a:ln>
            <a:noFill/>
          </a:ln>
        </p:spPr>
        <p:txBody>
          <a:bodyPr anchorCtr="0" anchor="t" bIns="91425" lIns="91425" rIns="91425" tIns="91425"/>
          <a:lstStyle>
            <a:lvl1pPr indent="0" lvl="0" marL="0" marR="0" rtl="0" algn="l">
              <a:lnSpc>
                <a:spcPct val="90000"/>
              </a:lnSpc>
              <a:spcBef>
                <a:spcPts val="1000"/>
              </a:spcBef>
              <a:spcAft>
                <a:spcPts val="0"/>
              </a:spcAft>
              <a:buClr>
                <a:srgbClr val="FFFFFF"/>
              </a:buClr>
              <a:buFont typeface="Arial"/>
              <a:buNone/>
              <a:defRPr b="0" i="0" sz="14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7" name="Shape 117"/>
          <p:cNvSpPr txBox="1"/>
          <p:nvPr>
            <p:ph idx="4" type="body"/>
          </p:nvPr>
        </p:nvSpPr>
        <p:spPr>
          <a:xfrm>
            <a:off x="3280696" y="4190996"/>
            <a:ext cx="2586700" cy="682763"/>
          </a:xfrm>
          <a:prstGeom prst="rect">
            <a:avLst/>
          </a:prstGeom>
          <a:noFill/>
          <a:ln>
            <a:noFill/>
          </a:ln>
        </p:spPr>
        <p:txBody>
          <a:bodyPr anchorCtr="0" anchor="b" bIns="91425" lIns="91425" rIns="91425" tIns="91425"/>
          <a:lstStyle>
            <a:lvl1pPr indent="0" lvl="0" marL="0" marR="0" rtl="0" algn="l">
              <a:lnSpc>
                <a:spcPct val="90000"/>
              </a:lnSpc>
              <a:spcBef>
                <a:spcPts val="1000"/>
              </a:spcBef>
              <a:spcAft>
                <a:spcPts val="0"/>
              </a:spcAft>
              <a:buClr>
                <a:srgbClr val="FFFFFF"/>
              </a:buClr>
              <a:buFont typeface="Arial"/>
              <a:buNone/>
              <a:defRPr b="0" i="0" sz="24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8" name="Shape 118"/>
          <p:cNvSpPr txBox="1"/>
          <p:nvPr>
            <p:ph idx="5" type="pic"/>
          </p:nvPr>
        </p:nvSpPr>
        <p:spPr>
          <a:xfrm>
            <a:off x="3280696" y="2362197"/>
            <a:ext cx="2586700" cy="1524003"/>
          </a:xfrm>
          <a:prstGeom prst="rect">
            <a:avLst/>
          </a:prstGeom>
          <a:noFill/>
          <a:ln>
            <a:noFill/>
          </a:ln>
          <a:effectLst>
            <a:outerShdw algn="tl" dir="5400000" dist="50804">
              <a:srgbClr val="000000">
                <a:alpha val="42745"/>
              </a:srgbClr>
            </a:outerShdw>
          </a:effectLst>
        </p:spPr>
        <p:txBody>
          <a:bodyPr anchorCtr="1" anchor="t" bIns="91425" lIns="91425" rIns="91425" tIns="91425"/>
          <a:lstStyle>
            <a:lvl1pPr indent="0" lvl="0" marL="0" marR="0" rtl="0" algn="ctr">
              <a:lnSpc>
                <a:spcPct val="90000"/>
              </a:lnSpc>
              <a:spcBef>
                <a:spcPts val="1000"/>
              </a:spcBef>
              <a:spcAft>
                <a:spcPts val="0"/>
              </a:spcAft>
              <a:buClr>
                <a:srgbClr val="FFFFFF"/>
              </a:buClr>
              <a:buFont typeface="Arial"/>
              <a:buNone/>
              <a:defRPr b="0" i="0" sz="16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9" name="Shape 119"/>
          <p:cNvSpPr txBox="1"/>
          <p:nvPr>
            <p:ph idx="6" type="body"/>
          </p:nvPr>
        </p:nvSpPr>
        <p:spPr>
          <a:xfrm>
            <a:off x="3280696" y="4873762"/>
            <a:ext cx="2586700" cy="1344916"/>
          </a:xfrm>
          <a:prstGeom prst="rect">
            <a:avLst/>
          </a:prstGeom>
          <a:noFill/>
          <a:ln>
            <a:noFill/>
          </a:ln>
        </p:spPr>
        <p:txBody>
          <a:bodyPr anchorCtr="0" anchor="t" bIns="91425" lIns="91425" rIns="91425" tIns="91425"/>
          <a:lstStyle>
            <a:lvl1pPr indent="0" lvl="0" marL="0" marR="0" rtl="0" algn="l">
              <a:lnSpc>
                <a:spcPct val="90000"/>
              </a:lnSpc>
              <a:spcBef>
                <a:spcPts val="1000"/>
              </a:spcBef>
              <a:spcAft>
                <a:spcPts val="0"/>
              </a:spcAft>
              <a:buClr>
                <a:srgbClr val="FFFFFF"/>
              </a:buClr>
              <a:buFont typeface="Arial"/>
              <a:buNone/>
              <a:defRPr b="0" i="0" sz="14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0" name="Shape 120"/>
          <p:cNvSpPr txBox="1"/>
          <p:nvPr>
            <p:ph idx="7" type="body"/>
          </p:nvPr>
        </p:nvSpPr>
        <p:spPr>
          <a:xfrm>
            <a:off x="6037296" y="4190996"/>
            <a:ext cx="2592351" cy="682763"/>
          </a:xfrm>
          <a:prstGeom prst="rect">
            <a:avLst/>
          </a:prstGeom>
          <a:noFill/>
          <a:ln>
            <a:noFill/>
          </a:ln>
        </p:spPr>
        <p:txBody>
          <a:bodyPr anchorCtr="0" anchor="b" bIns="91425" lIns="91425" rIns="91425" tIns="91425"/>
          <a:lstStyle>
            <a:lvl1pPr indent="0" lvl="0" marL="0" marR="0" rtl="0" algn="l">
              <a:lnSpc>
                <a:spcPct val="90000"/>
              </a:lnSpc>
              <a:spcBef>
                <a:spcPts val="1000"/>
              </a:spcBef>
              <a:spcAft>
                <a:spcPts val="0"/>
              </a:spcAft>
              <a:buClr>
                <a:srgbClr val="FFFFFF"/>
              </a:buClr>
              <a:buFont typeface="Arial"/>
              <a:buNone/>
              <a:defRPr b="0" i="0" sz="24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1" name="Shape 121"/>
          <p:cNvSpPr txBox="1"/>
          <p:nvPr>
            <p:ph idx="8" type="pic"/>
          </p:nvPr>
        </p:nvSpPr>
        <p:spPr>
          <a:xfrm>
            <a:off x="6037392" y="2362197"/>
            <a:ext cx="2585911" cy="1524003"/>
          </a:xfrm>
          <a:prstGeom prst="rect">
            <a:avLst/>
          </a:prstGeom>
          <a:noFill/>
          <a:ln>
            <a:noFill/>
          </a:ln>
          <a:effectLst>
            <a:outerShdw algn="tl" dir="5400000" dist="50804">
              <a:srgbClr val="000000">
                <a:alpha val="42745"/>
              </a:srgbClr>
            </a:outerShdw>
          </a:effectLst>
        </p:spPr>
        <p:txBody>
          <a:bodyPr anchorCtr="1" anchor="t" bIns="91425" lIns="91425" rIns="91425" tIns="91425"/>
          <a:lstStyle>
            <a:lvl1pPr indent="0" lvl="0" marL="0" marR="0" rtl="0" algn="ctr">
              <a:lnSpc>
                <a:spcPct val="90000"/>
              </a:lnSpc>
              <a:spcBef>
                <a:spcPts val="1000"/>
              </a:spcBef>
              <a:spcAft>
                <a:spcPts val="0"/>
              </a:spcAft>
              <a:buClr>
                <a:srgbClr val="FFFFFF"/>
              </a:buClr>
              <a:buFont typeface="Arial"/>
              <a:buNone/>
              <a:defRPr b="0" i="0" sz="16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2" name="Shape 122"/>
          <p:cNvSpPr txBox="1"/>
          <p:nvPr>
            <p:ph idx="9" type="body"/>
          </p:nvPr>
        </p:nvSpPr>
        <p:spPr>
          <a:xfrm>
            <a:off x="6037296" y="4873762"/>
            <a:ext cx="2589333" cy="1344916"/>
          </a:xfrm>
          <a:prstGeom prst="rect">
            <a:avLst/>
          </a:prstGeom>
          <a:noFill/>
          <a:ln>
            <a:noFill/>
          </a:ln>
        </p:spPr>
        <p:txBody>
          <a:bodyPr anchorCtr="0" anchor="t" bIns="91425" lIns="91425" rIns="91425" tIns="91425"/>
          <a:lstStyle>
            <a:lvl1pPr indent="0" lvl="0" marL="0" marR="0" rtl="0" algn="l">
              <a:lnSpc>
                <a:spcPct val="90000"/>
              </a:lnSpc>
              <a:spcBef>
                <a:spcPts val="1000"/>
              </a:spcBef>
              <a:spcAft>
                <a:spcPts val="0"/>
              </a:spcAft>
              <a:buClr>
                <a:srgbClr val="FFFFFF"/>
              </a:buClr>
              <a:buFont typeface="Arial"/>
              <a:buNone/>
              <a:defRPr b="0" i="0" sz="14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3" name="Shape 123"/>
          <p:cNvSpPr txBox="1"/>
          <p:nvPr>
            <p:ph idx="10" type="dt"/>
          </p:nvPr>
        </p:nvSpPr>
        <p:spPr>
          <a:xfrm>
            <a:off x="6446519" y="6356351"/>
            <a:ext cx="2183126" cy="36512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4" name="Shape 124"/>
          <p:cNvSpPr txBox="1"/>
          <p:nvPr>
            <p:ph idx="11" type="ftr"/>
          </p:nvPr>
        </p:nvSpPr>
        <p:spPr>
          <a:xfrm>
            <a:off x="514350" y="6355848"/>
            <a:ext cx="5829299" cy="36512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5" name="Shape 125"/>
          <p:cNvSpPr txBox="1"/>
          <p:nvPr>
            <p:ph idx="12" type="sldNum"/>
          </p:nvPr>
        </p:nvSpPr>
        <p:spPr>
          <a:xfrm>
            <a:off x="6572246" y="381004"/>
            <a:ext cx="2057400" cy="36512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FFFFF"/>
              </a:buClr>
              <a:buSzPct val="25000"/>
              <a:buFont typeface="Questrial"/>
              <a:buNone/>
            </a:pPr>
            <a:fld id="{00000000-1234-1234-1234-123412341234}" type="slidenum">
              <a:rPr b="0" i="0" lang="en-US" sz="1050" u="none" cap="none" strike="noStrike">
                <a:solidFill>
                  <a:srgbClr val="FFFFFF"/>
                </a:solidFill>
                <a:latin typeface="Questrial"/>
                <a:ea typeface="Questrial"/>
                <a:cs typeface="Questrial"/>
                <a:sym typeface="Questrial"/>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26" name="Shape 126"/>
        <p:cNvGrpSpPr/>
        <p:nvPr/>
      </p:nvGrpSpPr>
      <p:grpSpPr>
        <a:xfrm>
          <a:off x="0" y="0"/>
          <a:ext cx="0" cy="0"/>
          <a:chOff x="0" y="0"/>
          <a:chExt cx="0" cy="0"/>
        </a:xfrm>
      </p:grpSpPr>
      <p:sp>
        <p:nvSpPr>
          <p:cNvPr id="127" name="Shape 127"/>
          <p:cNvSpPr txBox="1"/>
          <p:nvPr>
            <p:ph idx="1" type="body"/>
          </p:nvPr>
        </p:nvSpPr>
        <p:spPr>
          <a:xfrm rot="5400000">
            <a:off x="2559934" y="148974"/>
            <a:ext cx="4024127" cy="8115297"/>
          </a:xfrm>
          <a:prstGeom prst="rect">
            <a:avLst/>
          </a:prstGeom>
          <a:noFill/>
          <a:ln>
            <a:noFill/>
          </a:ln>
        </p:spPr>
        <p:txBody>
          <a:bodyPr anchorCtr="0" anchor="t" bIns="91425" lIns="91425" rIns="91425" tIns="91425"/>
          <a:lstStyle>
            <a:lvl1pPr indent="-88900" lvl="0" marL="228600" marR="0" rtl="0" algn="l">
              <a:lnSpc>
                <a:spcPct val="90000"/>
              </a:lnSpc>
              <a:spcBef>
                <a:spcPts val="1000"/>
              </a:spcBef>
              <a:spcAft>
                <a:spcPts val="0"/>
              </a:spcAft>
              <a:buClr>
                <a:srgbClr val="FFFFFF"/>
              </a:buClr>
              <a:buSzPct val="100000"/>
              <a:buFont typeface="Arial"/>
              <a:buChar char="•"/>
              <a:defRPr b="0" i="0" sz="22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8" name="Shape 128"/>
          <p:cNvSpPr txBox="1"/>
          <p:nvPr>
            <p:ph idx="10" type="dt"/>
          </p:nvPr>
        </p:nvSpPr>
        <p:spPr>
          <a:xfrm>
            <a:off x="6446519" y="6356351"/>
            <a:ext cx="2183126" cy="36512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9" name="Shape 129"/>
          <p:cNvSpPr txBox="1"/>
          <p:nvPr>
            <p:ph idx="11" type="ftr"/>
          </p:nvPr>
        </p:nvSpPr>
        <p:spPr>
          <a:xfrm>
            <a:off x="514350" y="6355848"/>
            <a:ext cx="5829299" cy="36512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0" name="Shape 130"/>
          <p:cNvSpPr txBox="1"/>
          <p:nvPr>
            <p:ph idx="12" type="sldNum"/>
          </p:nvPr>
        </p:nvSpPr>
        <p:spPr>
          <a:xfrm>
            <a:off x="6572246" y="381004"/>
            <a:ext cx="2057400" cy="36512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FFFFF"/>
              </a:buClr>
              <a:buSzPct val="25000"/>
              <a:buFont typeface="Questrial"/>
              <a:buNone/>
            </a:pPr>
            <a:fld id="{00000000-1234-1234-1234-123412341234}" type="slidenum">
              <a:rPr b="0" i="0" lang="en-US" sz="1050" u="none" cap="none" strike="noStrike">
                <a:solidFill>
                  <a:srgbClr val="FFFFFF"/>
                </a:solidFill>
                <a:latin typeface="Questrial"/>
                <a:ea typeface="Questrial"/>
                <a:cs typeface="Questrial"/>
                <a:sym typeface="Questrial"/>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31" name="Shape 131"/>
        <p:cNvGrpSpPr/>
        <p:nvPr/>
      </p:nvGrpSpPr>
      <p:grpSpPr>
        <a:xfrm>
          <a:off x="0" y="0"/>
          <a:ext cx="0" cy="0"/>
          <a:chOff x="0" y="0"/>
          <a:chExt cx="0" cy="0"/>
        </a:xfrm>
      </p:grpSpPr>
      <p:pic>
        <p:nvPicPr>
          <p:cNvPr descr="C0-HD-BTM.png" id="132" name="Shape 132"/>
          <p:cNvPicPr preferRelativeResize="0"/>
          <p:nvPr/>
        </p:nvPicPr>
        <p:blipFill rotWithShape="1">
          <a:blip r:embed="rId2">
            <a:alphaModFix/>
          </a:blip>
          <a:srcRect b="0" l="0" r="0" t="0"/>
          <a:stretch/>
        </p:blipFill>
        <p:spPr>
          <a:xfrm>
            <a:off x="0" y="4375146"/>
            <a:ext cx="9143996" cy="2482852"/>
          </a:xfrm>
          <a:prstGeom prst="rect">
            <a:avLst/>
          </a:prstGeom>
          <a:noFill/>
          <a:ln>
            <a:noFill/>
          </a:ln>
        </p:spPr>
      </p:pic>
      <p:sp>
        <p:nvSpPr>
          <p:cNvPr id="133" name="Shape 133"/>
          <p:cNvSpPr txBox="1"/>
          <p:nvPr>
            <p:ph type="title"/>
          </p:nvPr>
        </p:nvSpPr>
        <p:spPr>
          <a:xfrm rot="5400000">
            <a:off x="5906554" y="1925104"/>
            <a:ext cx="3903134" cy="1543049"/>
          </a:xfrm>
          <a:prstGeom prst="rect">
            <a:avLst/>
          </a:prstGeom>
          <a:noFill/>
          <a:ln>
            <a:noFill/>
          </a:ln>
        </p:spPr>
        <p:txBody>
          <a:bodyPr anchorCtr="0" anchor="ctr" bIns="91425" lIns="91425" rIns="91425" tIns="91425"/>
          <a:lstStyle>
            <a:lvl1pPr indent="0" lvl="0" marL="0" marR="0" rtl="0" algn="l">
              <a:lnSpc>
                <a:spcPct val="90000"/>
              </a:lnSpc>
              <a:spcBef>
                <a:spcPts val="0"/>
              </a:spcBef>
              <a:spcAft>
                <a:spcPts val="0"/>
              </a:spcAft>
              <a:buClr>
                <a:srgbClr val="FFFFFF"/>
              </a:buClr>
              <a:buFont typeface="Questrial"/>
              <a:buNone/>
              <a:defRPr b="0" i="0" sz="4000" u="none" cap="none" strike="noStrike">
                <a:solidFill>
                  <a:srgbClr val="FFFFFF"/>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4" name="Shape 134"/>
          <p:cNvSpPr txBox="1"/>
          <p:nvPr>
            <p:ph idx="1" type="body"/>
          </p:nvPr>
        </p:nvSpPr>
        <p:spPr>
          <a:xfrm rot="5400000">
            <a:off x="1893356" y="-379935"/>
            <a:ext cx="3903134" cy="6153147"/>
          </a:xfrm>
          <a:prstGeom prst="rect">
            <a:avLst/>
          </a:prstGeom>
          <a:noFill/>
          <a:ln>
            <a:noFill/>
          </a:ln>
        </p:spPr>
        <p:txBody>
          <a:bodyPr anchorCtr="0" anchor="t" bIns="91425" lIns="91425" rIns="91425" tIns="91425"/>
          <a:lstStyle>
            <a:lvl1pPr indent="-88900" lvl="0" marL="228600" marR="0" rtl="0" algn="l">
              <a:lnSpc>
                <a:spcPct val="90000"/>
              </a:lnSpc>
              <a:spcBef>
                <a:spcPts val="1000"/>
              </a:spcBef>
              <a:spcAft>
                <a:spcPts val="0"/>
              </a:spcAft>
              <a:buClr>
                <a:srgbClr val="FFFFFF"/>
              </a:buClr>
              <a:buSzPct val="100000"/>
              <a:buFont typeface="Arial"/>
              <a:buChar char="•"/>
              <a:defRPr b="0" i="0" sz="22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5" name="Shape 135"/>
          <p:cNvSpPr txBox="1"/>
          <p:nvPr>
            <p:ph idx="10" type="dt"/>
          </p:nvPr>
        </p:nvSpPr>
        <p:spPr>
          <a:xfrm>
            <a:off x="5860839" y="379942"/>
            <a:ext cx="2183126" cy="36512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6" name="Shape 136"/>
          <p:cNvSpPr txBox="1"/>
          <p:nvPr>
            <p:ph idx="11" type="ftr"/>
          </p:nvPr>
        </p:nvSpPr>
        <p:spPr>
          <a:xfrm>
            <a:off x="514350" y="381004"/>
            <a:ext cx="5243619" cy="36512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7" name="Shape 137"/>
          <p:cNvSpPr txBox="1"/>
          <p:nvPr>
            <p:ph idx="12" type="sldNum"/>
          </p:nvPr>
        </p:nvSpPr>
        <p:spPr>
          <a:xfrm>
            <a:off x="8146836" y="381004"/>
            <a:ext cx="482810" cy="36512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FFFFF"/>
              </a:buClr>
              <a:buSzPct val="25000"/>
              <a:buFont typeface="Questrial"/>
              <a:buNone/>
            </a:pPr>
            <a:fld id="{00000000-1234-1234-1234-123412341234}" type="slidenum">
              <a:rPr b="0" i="0" lang="en-US" sz="1050" u="none" cap="none" strike="noStrike">
                <a:solidFill>
                  <a:srgbClr val="FFFFFF"/>
                </a:solidFill>
                <a:latin typeface="Questrial"/>
                <a:ea typeface="Questrial"/>
                <a:cs typeface="Questrial"/>
                <a:sym typeface="Quest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1_Title and Content">
    <p:spTree>
      <p:nvGrpSpPr>
        <p:cNvPr id="22" name="Shape 22"/>
        <p:cNvGrpSpPr/>
        <p:nvPr/>
      </p:nvGrpSpPr>
      <p:grpSpPr>
        <a:xfrm>
          <a:off x="0" y="0"/>
          <a:ext cx="0" cy="0"/>
          <a:chOff x="0" y="0"/>
          <a:chExt cx="0" cy="0"/>
        </a:xfrm>
      </p:grpSpPr>
      <p:sp>
        <p:nvSpPr>
          <p:cNvPr id="23" name="Shape 23"/>
          <p:cNvSpPr txBox="1"/>
          <p:nvPr>
            <p:ph type="title"/>
          </p:nvPr>
        </p:nvSpPr>
        <p:spPr>
          <a:xfrm>
            <a:off x="2171702" y="764375"/>
            <a:ext cx="6457951" cy="1293025"/>
          </a:xfrm>
          <a:prstGeom prst="rect">
            <a:avLst/>
          </a:prstGeom>
          <a:noFill/>
          <a:ln>
            <a:noFill/>
          </a:ln>
        </p:spPr>
        <p:txBody>
          <a:bodyPr anchorCtr="0" anchor="ctr" bIns="91425" lIns="91425" rIns="91425" tIns="91425"/>
          <a:lstStyle>
            <a:lvl1pPr indent="0" lvl="0" marL="0" marR="0" rtl="0" algn="r">
              <a:lnSpc>
                <a:spcPct val="90000"/>
              </a:lnSpc>
              <a:spcBef>
                <a:spcPts val="0"/>
              </a:spcBef>
              <a:spcAft>
                <a:spcPts val="0"/>
              </a:spcAft>
              <a:buClr>
                <a:srgbClr val="FFFFFF"/>
              </a:buClr>
              <a:buFont typeface="Questrial"/>
              <a:buNone/>
              <a:defRPr b="0" i="0" sz="4000" u="none" cap="none" strike="noStrike">
                <a:solidFill>
                  <a:srgbClr val="FFFFFF"/>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4" name="Shape 24"/>
          <p:cNvSpPr txBox="1"/>
          <p:nvPr>
            <p:ph idx="1" type="body"/>
          </p:nvPr>
        </p:nvSpPr>
        <p:spPr>
          <a:xfrm>
            <a:off x="514350" y="2194558"/>
            <a:ext cx="8115297" cy="4024127"/>
          </a:xfrm>
          <a:prstGeom prst="rect">
            <a:avLst/>
          </a:prstGeom>
          <a:noFill/>
          <a:ln>
            <a:noFill/>
          </a:ln>
        </p:spPr>
        <p:txBody>
          <a:bodyPr anchorCtr="0" anchor="t" bIns="91425" lIns="91425" rIns="91425" tIns="91425"/>
          <a:lstStyle>
            <a:lvl1pPr indent="-88900" lvl="0" marL="228600" marR="0" rtl="0" algn="l">
              <a:lnSpc>
                <a:spcPct val="90000"/>
              </a:lnSpc>
              <a:spcBef>
                <a:spcPts val="1000"/>
              </a:spcBef>
              <a:spcAft>
                <a:spcPts val="0"/>
              </a:spcAft>
              <a:buClr>
                <a:srgbClr val="FFFFFF"/>
              </a:buClr>
              <a:buSzPct val="100000"/>
              <a:buFont typeface="Arial"/>
              <a:buChar char="•"/>
              <a:defRPr b="0" i="0" sz="22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5" name="Shape 25"/>
          <p:cNvSpPr txBox="1"/>
          <p:nvPr>
            <p:ph idx="10" type="dt"/>
          </p:nvPr>
        </p:nvSpPr>
        <p:spPr>
          <a:xfrm>
            <a:off x="6477000" y="6416675"/>
            <a:ext cx="2133599" cy="365125"/>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1" type="ftr"/>
          </p:nvPr>
        </p:nvSpPr>
        <p:spPr>
          <a:xfrm>
            <a:off x="914400" y="6416675"/>
            <a:ext cx="55626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7" name="Shape 27"/>
          <p:cNvSpPr txBox="1"/>
          <p:nvPr>
            <p:ph idx="12" type="sldNum"/>
          </p:nvPr>
        </p:nvSpPr>
        <p:spPr>
          <a:xfrm>
            <a:off x="8610600" y="6416675"/>
            <a:ext cx="457200"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FFFFF"/>
              </a:buClr>
              <a:buSzPct val="25000"/>
              <a:buFont typeface="Questrial"/>
              <a:buNone/>
            </a:pPr>
            <a:fld id="{00000000-1234-1234-1234-123412341234}" type="slidenum">
              <a:rPr b="0" i="0" lang="en-US" sz="1050" u="none" cap="none" strike="noStrike">
                <a:solidFill>
                  <a:srgbClr val="FFFFFF"/>
                </a:solidFill>
                <a:latin typeface="Questrial"/>
                <a:ea typeface="Questrial"/>
                <a:cs typeface="Questrial"/>
                <a:sym typeface="Quest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ontent">
    <p:spTree>
      <p:nvGrpSpPr>
        <p:cNvPr id="28" name="Shape 28"/>
        <p:cNvGrpSpPr/>
        <p:nvPr/>
      </p:nvGrpSpPr>
      <p:grpSpPr>
        <a:xfrm>
          <a:off x="0" y="0"/>
          <a:ext cx="0" cy="0"/>
          <a:chOff x="0" y="0"/>
          <a:chExt cx="0" cy="0"/>
        </a:xfrm>
      </p:grpSpPr>
      <p:sp>
        <p:nvSpPr>
          <p:cNvPr id="29" name="Shape 29"/>
          <p:cNvSpPr txBox="1"/>
          <p:nvPr>
            <p:ph idx="1" type="body"/>
          </p:nvPr>
        </p:nvSpPr>
        <p:spPr>
          <a:xfrm>
            <a:off x="514350" y="2194558"/>
            <a:ext cx="8115297" cy="4024127"/>
          </a:xfrm>
          <a:prstGeom prst="rect">
            <a:avLst/>
          </a:prstGeom>
          <a:noFill/>
          <a:ln>
            <a:noFill/>
          </a:ln>
        </p:spPr>
        <p:txBody>
          <a:bodyPr anchorCtr="0" anchor="t" bIns="91425" lIns="91425" rIns="91425" tIns="91425"/>
          <a:lstStyle>
            <a:lvl1pPr indent="-88900" lvl="0" marL="228600" marR="0" rtl="0" algn="l">
              <a:lnSpc>
                <a:spcPct val="90000"/>
              </a:lnSpc>
              <a:spcBef>
                <a:spcPts val="1000"/>
              </a:spcBef>
              <a:spcAft>
                <a:spcPts val="0"/>
              </a:spcAft>
              <a:buClr>
                <a:srgbClr val="FFFFFF"/>
              </a:buClr>
              <a:buSzPct val="100000"/>
              <a:buFont typeface="Arial"/>
              <a:buChar char="•"/>
              <a:defRPr b="0" i="0" sz="22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0" name="Shape 30"/>
          <p:cNvSpPr txBox="1"/>
          <p:nvPr>
            <p:ph idx="10" type="dt"/>
          </p:nvPr>
        </p:nvSpPr>
        <p:spPr>
          <a:xfrm>
            <a:off x="6446519" y="6356351"/>
            <a:ext cx="2183126" cy="36512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514350" y="6355848"/>
            <a:ext cx="5829299" cy="36512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6572246" y="381004"/>
            <a:ext cx="2057400" cy="36512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FFFFF"/>
              </a:buClr>
              <a:buSzPct val="25000"/>
              <a:buFont typeface="Questrial"/>
              <a:buNone/>
            </a:pPr>
            <a:fld id="{00000000-1234-1234-1234-123412341234}" type="slidenum">
              <a:rPr b="0" i="0" lang="en-US" sz="1050" u="none" cap="none" strike="noStrike">
                <a:solidFill>
                  <a:srgbClr val="FFFFFF"/>
                </a:solidFill>
                <a:latin typeface="Questrial"/>
                <a:ea typeface="Questrial"/>
                <a:cs typeface="Questrial"/>
                <a:sym typeface="Quest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3" name="Shape 33"/>
        <p:cNvGrpSpPr/>
        <p:nvPr/>
      </p:nvGrpSpPr>
      <p:grpSpPr>
        <a:xfrm>
          <a:off x="0" y="0"/>
          <a:ext cx="0" cy="0"/>
          <a:chOff x="0" y="0"/>
          <a:chExt cx="0" cy="0"/>
        </a:xfrm>
      </p:grpSpPr>
      <p:pic>
        <p:nvPicPr>
          <p:cNvPr descr="C0-HD-BTM.png" id="34" name="Shape 34"/>
          <p:cNvPicPr preferRelativeResize="0"/>
          <p:nvPr/>
        </p:nvPicPr>
        <p:blipFill rotWithShape="1">
          <a:blip r:embed="rId2">
            <a:alphaModFix/>
          </a:blip>
          <a:srcRect b="0" l="0" r="0" t="0"/>
          <a:stretch/>
        </p:blipFill>
        <p:spPr>
          <a:xfrm>
            <a:off x="0" y="4375146"/>
            <a:ext cx="9143996" cy="2482852"/>
          </a:xfrm>
          <a:prstGeom prst="rect">
            <a:avLst/>
          </a:prstGeom>
          <a:noFill/>
          <a:ln>
            <a:noFill/>
          </a:ln>
        </p:spPr>
      </p:pic>
      <p:sp>
        <p:nvSpPr>
          <p:cNvPr id="35" name="Shape 35"/>
          <p:cNvSpPr txBox="1"/>
          <p:nvPr>
            <p:ph type="title"/>
          </p:nvPr>
        </p:nvSpPr>
        <p:spPr>
          <a:xfrm>
            <a:off x="514350" y="753529"/>
            <a:ext cx="8115297" cy="2801931"/>
          </a:xfrm>
          <a:prstGeom prst="rect">
            <a:avLst/>
          </a:prstGeom>
          <a:noFill/>
          <a:ln>
            <a:noFill/>
          </a:ln>
        </p:spPr>
        <p:txBody>
          <a:bodyPr anchorCtr="0" anchor="b" bIns="91425" lIns="91425" rIns="91425" tIns="91425"/>
          <a:lstStyle>
            <a:lvl1pPr indent="0" lvl="0" marL="0" marR="0" rtl="0" algn="r">
              <a:lnSpc>
                <a:spcPct val="90000"/>
              </a:lnSpc>
              <a:spcBef>
                <a:spcPts val="0"/>
              </a:spcBef>
              <a:spcAft>
                <a:spcPts val="0"/>
              </a:spcAft>
              <a:buClr>
                <a:srgbClr val="FFFFFF"/>
              </a:buClr>
              <a:buFont typeface="Questrial"/>
              <a:buNone/>
              <a:defRPr b="0" i="0" sz="4000" u="none" cap="none" strike="noStrike">
                <a:solidFill>
                  <a:srgbClr val="FFFFFF"/>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6" name="Shape 36"/>
          <p:cNvSpPr txBox="1"/>
          <p:nvPr>
            <p:ph idx="1" type="body"/>
          </p:nvPr>
        </p:nvSpPr>
        <p:spPr>
          <a:xfrm>
            <a:off x="768350" y="3641726"/>
            <a:ext cx="7867647" cy="955675"/>
          </a:xfrm>
          <a:prstGeom prst="rect">
            <a:avLst/>
          </a:prstGeom>
          <a:noFill/>
          <a:ln>
            <a:noFill/>
          </a:ln>
        </p:spPr>
        <p:txBody>
          <a:bodyPr anchorCtr="0" anchor="t" bIns="91425" lIns="91425" rIns="91425" tIns="91425"/>
          <a:lstStyle>
            <a:lvl1pPr indent="0" lvl="0" marL="0" marR="0" rtl="0" algn="r">
              <a:lnSpc>
                <a:spcPct val="90000"/>
              </a:lnSpc>
              <a:spcBef>
                <a:spcPts val="1000"/>
              </a:spcBef>
              <a:spcAft>
                <a:spcPts val="0"/>
              </a:spcAft>
              <a:buClr>
                <a:srgbClr val="FFFFFF"/>
              </a:buClr>
              <a:buFont typeface="Arial"/>
              <a:buNone/>
              <a:defRPr b="0" i="0" sz="22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7" name="Shape 37"/>
          <p:cNvSpPr txBox="1"/>
          <p:nvPr>
            <p:ph idx="10" type="dt"/>
          </p:nvPr>
        </p:nvSpPr>
        <p:spPr>
          <a:xfrm>
            <a:off x="5860839" y="381004"/>
            <a:ext cx="2183126" cy="36512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514350" y="381003"/>
            <a:ext cx="5243619" cy="364068"/>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8146836" y="381004"/>
            <a:ext cx="482810" cy="36512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FFFFF"/>
              </a:buClr>
              <a:buSzPct val="25000"/>
              <a:buFont typeface="Questrial"/>
              <a:buNone/>
            </a:pPr>
            <a:fld id="{00000000-1234-1234-1234-123412341234}" type="slidenum">
              <a:rPr b="0" i="0" lang="en-US" sz="1050" u="none" cap="none" strike="noStrike">
                <a:solidFill>
                  <a:srgbClr val="FFFFFF"/>
                </a:solidFill>
                <a:latin typeface="Questrial"/>
                <a:ea typeface="Questrial"/>
                <a:cs typeface="Questrial"/>
                <a:sym typeface="Quest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0" name="Shape 40"/>
        <p:cNvGrpSpPr/>
        <p:nvPr/>
      </p:nvGrpSpPr>
      <p:grpSpPr>
        <a:xfrm>
          <a:off x="0" y="0"/>
          <a:ext cx="0" cy="0"/>
          <a:chOff x="0" y="0"/>
          <a:chExt cx="0" cy="0"/>
        </a:xfrm>
      </p:grpSpPr>
      <p:sp>
        <p:nvSpPr>
          <p:cNvPr id="41" name="Shape 41"/>
          <p:cNvSpPr txBox="1"/>
          <p:nvPr>
            <p:ph idx="1" type="body"/>
          </p:nvPr>
        </p:nvSpPr>
        <p:spPr>
          <a:xfrm>
            <a:off x="514350" y="2194558"/>
            <a:ext cx="4000496" cy="4024127"/>
          </a:xfrm>
          <a:prstGeom prst="rect">
            <a:avLst/>
          </a:prstGeom>
          <a:noFill/>
          <a:ln>
            <a:noFill/>
          </a:ln>
        </p:spPr>
        <p:txBody>
          <a:bodyPr anchorCtr="0" anchor="t" bIns="91425" lIns="91425" rIns="91425" tIns="91425"/>
          <a:lstStyle>
            <a:lvl1pPr indent="-88900" lvl="0" marL="228600" marR="0" rtl="0" algn="l">
              <a:lnSpc>
                <a:spcPct val="90000"/>
              </a:lnSpc>
              <a:spcBef>
                <a:spcPts val="1000"/>
              </a:spcBef>
              <a:spcAft>
                <a:spcPts val="0"/>
              </a:spcAft>
              <a:buClr>
                <a:srgbClr val="FFFFFF"/>
              </a:buClr>
              <a:buSzPct val="100000"/>
              <a:buFont typeface="Arial"/>
              <a:buChar char="•"/>
              <a:defRPr b="0" i="0" sz="22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2" type="body"/>
          </p:nvPr>
        </p:nvSpPr>
        <p:spPr>
          <a:xfrm>
            <a:off x="4629150" y="2194558"/>
            <a:ext cx="4000496" cy="4024127"/>
          </a:xfrm>
          <a:prstGeom prst="rect">
            <a:avLst/>
          </a:prstGeom>
          <a:noFill/>
          <a:ln>
            <a:noFill/>
          </a:ln>
        </p:spPr>
        <p:txBody>
          <a:bodyPr anchorCtr="0" anchor="t" bIns="91425" lIns="91425" rIns="91425" tIns="91425"/>
          <a:lstStyle>
            <a:lvl1pPr indent="-88900" lvl="0" marL="228600" marR="0" rtl="0" algn="l">
              <a:lnSpc>
                <a:spcPct val="90000"/>
              </a:lnSpc>
              <a:spcBef>
                <a:spcPts val="1000"/>
              </a:spcBef>
              <a:spcAft>
                <a:spcPts val="0"/>
              </a:spcAft>
              <a:buClr>
                <a:srgbClr val="FFFFFF"/>
              </a:buClr>
              <a:buSzPct val="100000"/>
              <a:buFont typeface="Arial"/>
              <a:buChar char="•"/>
              <a:defRPr b="0" i="0" sz="22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3" name="Shape 43"/>
          <p:cNvSpPr txBox="1"/>
          <p:nvPr>
            <p:ph idx="10" type="dt"/>
          </p:nvPr>
        </p:nvSpPr>
        <p:spPr>
          <a:xfrm>
            <a:off x="6446519" y="6356351"/>
            <a:ext cx="2183126" cy="36512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11" type="ftr"/>
          </p:nvPr>
        </p:nvSpPr>
        <p:spPr>
          <a:xfrm>
            <a:off x="514350" y="6355848"/>
            <a:ext cx="5829299" cy="36512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5" name="Shape 45"/>
          <p:cNvSpPr txBox="1"/>
          <p:nvPr>
            <p:ph idx="12" type="sldNum"/>
          </p:nvPr>
        </p:nvSpPr>
        <p:spPr>
          <a:xfrm>
            <a:off x="6572246" y="381004"/>
            <a:ext cx="2057400" cy="36512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FFFFF"/>
              </a:buClr>
              <a:buSzPct val="25000"/>
              <a:buFont typeface="Questrial"/>
              <a:buNone/>
            </a:pPr>
            <a:fld id="{00000000-1234-1234-1234-123412341234}" type="slidenum">
              <a:rPr b="0" i="0" lang="en-US" sz="1050" u="none" cap="none" strike="noStrike">
                <a:solidFill>
                  <a:srgbClr val="FFFFFF"/>
                </a:solidFill>
                <a:latin typeface="Questrial"/>
                <a:ea typeface="Questrial"/>
                <a:cs typeface="Questrial"/>
                <a:sym typeface="Quest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6" name="Shape 46"/>
        <p:cNvGrpSpPr/>
        <p:nvPr/>
      </p:nvGrpSpPr>
      <p:grpSpPr>
        <a:xfrm>
          <a:off x="0" y="0"/>
          <a:ext cx="0" cy="0"/>
          <a:chOff x="0" y="0"/>
          <a:chExt cx="0" cy="0"/>
        </a:xfrm>
      </p:grpSpPr>
      <p:sp>
        <p:nvSpPr>
          <p:cNvPr id="47" name="Shape 47"/>
          <p:cNvSpPr txBox="1"/>
          <p:nvPr>
            <p:ph idx="1" type="body"/>
          </p:nvPr>
        </p:nvSpPr>
        <p:spPr>
          <a:xfrm>
            <a:off x="685806" y="2183797"/>
            <a:ext cx="3809996" cy="823909"/>
          </a:xfrm>
          <a:prstGeom prst="rect">
            <a:avLst/>
          </a:prstGeom>
          <a:noFill/>
          <a:ln>
            <a:noFill/>
          </a:ln>
        </p:spPr>
        <p:txBody>
          <a:bodyPr anchorCtr="0" anchor="b" bIns="91425" lIns="91425" rIns="91425" tIns="91425"/>
          <a:lstStyle>
            <a:lvl1pPr indent="0" lvl="0" marL="0" marR="0" rtl="0" algn="l">
              <a:lnSpc>
                <a:spcPct val="90000"/>
              </a:lnSpc>
              <a:spcBef>
                <a:spcPts val="1000"/>
              </a:spcBef>
              <a:spcAft>
                <a:spcPts val="0"/>
              </a:spcAft>
              <a:buClr>
                <a:srgbClr val="FFFFFF"/>
              </a:buClr>
              <a:buFont typeface="Arial"/>
              <a:buNone/>
              <a:defRPr b="0" i="0" sz="28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8" name="Shape 48"/>
          <p:cNvSpPr txBox="1"/>
          <p:nvPr>
            <p:ph idx="2" type="body"/>
          </p:nvPr>
        </p:nvSpPr>
        <p:spPr>
          <a:xfrm>
            <a:off x="514350" y="3132669"/>
            <a:ext cx="3983832" cy="3086017"/>
          </a:xfrm>
          <a:prstGeom prst="rect">
            <a:avLst/>
          </a:prstGeom>
          <a:noFill/>
          <a:ln>
            <a:noFill/>
          </a:ln>
        </p:spPr>
        <p:txBody>
          <a:bodyPr anchorCtr="0" anchor="t" bIns="91425" lIns="91425" rIns="91425" tIns="91425"/>
          <a:lstStyle>
            <a:lvl1pPr indent="-88900" lvl="0" marL="228600" marR="0" rtl="0" algn="l">
              <a:lnSpc>
                <a:spcPct val="90000"/>
              </a:lnSpc>
              <a:spcBef>
                <a:spcPts val="1000"/>
              </a:spcBef>
              <a:spcAft>
                <a:spcPts val="0"/>
              </a:spcAft>
              <a:buClr>
                <a:srgbClr val="FFFFFF"/>
              </a:buClr>
              <a:buSzPct val="100000"/>
              <a:buFont typeface="Arial"/>
              <a:buChar char="•"/>
              <a:defRPr b="0" i="0" sz="22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9" name="Shape 49"/>
          <p:cNvSpPr txBox="1"/>
          <p:nvPr>
            <p:ph idx="3" type="body"/>
          </p:nvPr>
        </p:nvSpPr>
        <p:spPr>
          <a:xfrm>
            <a:off x="4800600" y="2183797"/>
            <a:ext cx="3829046" cy="823909"/>
          </a:xfrm>
          <a:prstGeom prst="rect">
            <a:avLst/>
          </a:prstGeom>
          <a:noFill/>
          <a:ln>
            <a:noFill/>
          </a:ln>
        </p:spPr>
        <p:txBody>
          <a:bodyPr anchorCtr="0" anchor="b" bIns="91425" lIns="91425" rIns="91425" tIns="91425"/>
          <a:lstStyle>
            <a:lvl1pPr indent="0" lvl="0" marL="0" marR="0" rtl="0" algn="l">
              <a:lnSpc>
                <a:spcPct val="90000"/>
              </a:lnSpc>
              <a:spcBef>
                <a:spcPts val="1000"/>
              </a:spcBef>
              <a:spcAft>
                <a:spcPts val="0"/>
              </a:spcAft>
              <a:buClr>
                <a:srgbClr val="FFFFFF"/>
              </a:buClr>
              <a:buFont typeface="Arial"/>
              <a:buNone/>
              <a:defRPr b="0" i="0" sz="28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0" name="Shape 50"/>
          <p:cNvSpPr txBox="1"/>
          <p:nvPr>
            <p:ph idx="4" type="body"/>
          </p:nvPr>
        </p:nvSpPr>
        <p:spPr>
          <a:xfrm>
            <a:off x="4629150" y="3132669"/>
            <a:ext cx="4000496" cy="3086017"/>
          </a:xfrm>
          <a:prstGeom prst="rect">
            <a:avLst/>
          </a:prstGeom>
          <a:noFill/>
          <a:ln>
            <a:noFill/>
          </a:ln>
        </p:spPr>
        <p:txBody>
          <a:bodyPr anchorCtr="0" anchor="t" bIns="91425" lIns="91425" rIns="91425" tIns="91425"/>
          <a:lstStyle>
            <a:lvl1pPr indent="-88900" lvl="0" marL="228600" marR="0" rtl="0" algn="l">
              <a:lnSpc>
                <a:spcPct val="90000"/>
              </a:lnSpc>
              <a:spcBef>
                <a:spcPts val="1000"/>
              </a:spcBef>
              <a:spcAft>
                <a:spcPts val="0"/>
              </a:spcAft>
              <a:buClr>
                <a:srgbClr val="FFFFFF"/>
              </a:buClr>
              <a:buSzPct val="100000"/>
              <a:buFont typeface="Arial"/>
              <a:buChar char="•"/>
              <a:defRPr b="0" i="0" sz="22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6446519" y="6356351"/>
            <a:ext cx="2183126" cy="36512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514350" y="6355848"/>
            <a:ext cx="5829299" cy="36512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72246" y="381004"/>
            <a:ext cx="2057400" cy="36512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FFFFF"/>
              </a:buClr>
              <a:buSzPct val="25000"/>
              <a:buFont typeface="Questrial"/>
              <a:buNone/>
            </a:pPr>
            <a:fld id="{00000000-1234-1234-1234-123412341234}" type="slidenum">
              <a:rPr b="0" i="0" lang="en-US" sz="1050" u="none" cap="none" strike="noStrike">
                <a:solidFill>
                  <a:srgbClr val="FFFFFF"/>
                </a:solidFill>
                <a:latin typeface="Questrial"/>
                <a:ea typeface="Questrial"/>
                <a:cs typeface="Questrial"/>
                <a:sym typeface="Quest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4" name="Shape 54"/>
        <p:cNvGrpSpPr/>
        <p:nvPr/>
      </p:nvGrpSpPr>
      <p:grpSpPr>
        <a:xfrm>
          <a:off x="0" y="0"/>
          <a:ext cx="0" cy="0"/>
          <a:chOff x="0" y="0"/>
          <a:chExt cx="0" cy="0"/>
        </a:xfrm>
      </p:grpSpPr>
      <p:sp>
        <p:nvSpPr>
          <p:cNvPr id="55" name="Shape 55"/>
          <p:cNvSpPr txBox="1"/>
          <p:nvPr>
            <p:ph idx="10" type="dt"/>
          </p:nvPr>
        </p:nvSpPr>
        <p:spPr>
          <a:xfrm>
            <a:off x="6446519" y="6356351"/>
            <a:ext cx="2183126" cy="36512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514350" y="6355848"/>
            <a:ext cx="5829299" cy="36512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6572246" y="381004"/>
            <a:ext cx="2057400" cy="36512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FFFFF"/>
              </a:buClr>
              <a:buSzPct val="25000"/>
              <a:buFont typeface="Questrial"/>
              <a:buNone/>
            </a:pPr>
            <a:fld id="{00000000-1234-1234-1234-123412341234}" type="slidenum">
              <a:rPr b="0" i="0" lang="en-US" sz="1050" u="none" cap="none" strike="noStrike">
                <a:solidFill>
                  <a:srgbClr val="FFFFFF"/>
                </a:solidFill>
                <a:latin typeface="Questrial"/>
                <a:ea typeface="Questrial"/>
                <a:cs typeface="Questrial"/>
                <a:sym typeface="Quest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8" name="Shape 58"/>
        <p:cNvGrpSpPr/>
        <p:nvPr/>
      </p:nvGrpSpPr>
      <p:grpSpPr>
        <a:xfrm>
          <a:off x="0" y="0"/>
          <a:ext cx="0" cy="0"/>
          <a:chOff x="0" y="0"/>
          <a:chExt cx="0" cy="0"/>
        </a:xfrm>
      </p:grpSpPr>
      <p:sp>
        <p:nvSpPr>
          <p:cNvPr id="59" name="Shape 59"/>
          <p:cNvSpPr txBox="1"/>
          <p:nvPr>
            <p:ph idx="11" type="ftr"/>
          </p:nvPr>
        </p:nvSpPr>
        <p:spPr>
          <a:xfrm>
            <a:off x="514350" y="6355848"/>
            <a:ext cx="5829299" cy="36512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6572246" y="381004"/>
            <a:ext cx="2057400" cy="36512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FFFFF"/>
              </a:buClr>
              <a:buSzPct val="25000"/>
              <a:buFont typeface="Questrial"/>
              <a:buNone/>
            </a:pPr>
            <a:fld id="{00000000-1234-1234-1234-123412341234}" type="slidenum">
              <a:rPr b="0" i="0" lang="en-US" sz="1050" u="none" cap="none" strike="noStrike">
                <a:solidFill>
                  <a:srgbClr val="FFFFFF"/>
                </a:solidFill>
                <a:latin typeface="Questrial"/>
                <a:ea typeface="Questrial"/>
                <a:cs typeface="Questrial"/>
                <a:sym typeface="Quest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1" name="Shape 61"/>
        <p:cNvGrpSpPr/>
        <p:nvPr/>
      </p:nvGrpSpPr>
      <p:grpSpPr>
        <a:xfrm>
          <a:off x="0" y="0"/>
          <a:ext cx="0" cy="0"/>
          <a:chOff x="0" y="0"/>
          <a:chExt cx="0" cy="0"/>
        </a:xfrm>
      </p:grpSpPr>
      <p:sp>
        <p:nvSpPr>
          <p:cNvPr id="62" name="Shape 62"/>
          <p:cNvSpPr txBox="1"/>
          <p:nvPr>
            <p:ph idx="1" type="body"/>
          </p:nvPr>
        </p:nvSpPr>
        <p:spPr>
          <a:xfrm>
            <a:off x="3746682" y="746762"/>
            <a:ext cx="4882964" cy="5471924"/>
          </a:xfrm>
          <a:prstGeom prst="rect">
            <a:avLst/>
          </a:prstGeom>
          <a:noFill/>
          <a:ln>
            <a:noFill/>
          </a:ln>
        </p:spPr>
        <p:txBody>
          <a:bodyPr anchorCtr="0" anchor="ctr" bIns="91425" lIns="91425" rIns="91425" tIns="91425"/>
          <a:lstStyle>
            <a:lvl1pPr indent="-88900" lvl="0" marL="228600" marR="0" rtl="0" algn="l">
              <a:lnSpc>
                <a:spcPct val="90000"/>
              </a:lnSpc>
              <a:spcBef>
                <a:spcPts val="1000"/>
              </a:spcBef>
              <a:spcAft>
                <a:spcPts val="0"/>
              </a:spcAft>
              <a:buClr>
                <a:srgbClr val="FFFFFF"/>
              </a:buClr>
              <a:buSzPct val="100000"/>
              <a:buFont typeface="Arial"/>
              <a:buChar char="•"/>
              <a:defRPr b="0" i="0" sz="22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txBox="1"/>
          <p:nvPr>
            <p:ph idx="2" type="body"/>
          </p:nvPr>
        </p:nvSpPr>
        <p:spPr>
          <a:xfrm>
            <a:off x="514350" y="3124203"/>
            <a:ext cx="3086099" cy="3094484"/>
          </a:xfrm>
          <a:prstGeom prst="rect">
            <a:avLst/>
          </a:prstGeom>
          <a:noFill/>
          <a:ln>
            <a:noFill/>
          </a:ln>
        </p:spPr>
        <p:txBody>
          <a:bodyPr anchorCtr="0" anchor="t" bIns="91425" lIns="91425" rIns="91425" tIns="91425"/>
          <a:lstStyle>
            <a:lvl1pPr indent="0" lvl="0" marL="0" marR="0" rtl="0" algn="l">
              <a:lnSpc>
                <a:spcPct val="90000"/>
              </a:lnSpc>
              <a:spcBef>
                <a:spcPts val="1000"/>
              </a:spcBef>
              <a:spcAft>
                <a:spcPts val="0"/>
              </a:spcAft>
              <a:buClr>
                <a:srgbClr val="FFFFFF"/>
              </a:buClr>
              <a:buFont typeface="Arial"/>
              <a:buNone/>
              <a:defRPr b="0" i="0" sz="16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4" name="Shape 64"/>
          <p:cNvSpPr txBox="1"/>
          <p:nvPr>
            <p:ph idx="10" type="dt"/>
          </p:nvPr>
        </p:nvSpPr>
        <p:spPr>
          <a:xfrm>
            <a:off x="6446519" y="6356351"/>
            <a:ext cx="2183126" cy="36512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5" name="Shape 65"/>
          <p:cNvSpPr txBox="1"/>
          <p:nvPr>
            <p:ph idx="11" type="ftr"/>
          </p:nvPr>
        </p:nvSpPr>
        <p:spPr>
          <a:xfrm>
            <a:off x="514350" y="6355848"/>
            <a:ext cx="5829299" cy="36512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2" type="sldNum"/>
          </p:nvPr>
        </p:nvSpPr>
        <p:spPr>
          <a:xfrm>
            <a:off x="6572246" y="381004"/>
            <a:ext cx="2057400" cy="36512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FFFFF"/>
              </a:buClr>
              <a:buSzPct val="25000"/>
              <a:buFont typeface="Questrial"/>
              <a:buNone/>
            </a:pPr>
            <a:fld id="{00000000-1234-1234-1234-123412341234}" type="slidenum">
              <a:rPr b="0" i="0" lang="en-US" sz="1050" u="none" cap="none" strike="noStrike">
                <a:solidFill>
                  <a:srgbClr val="FFFFFF"/>
                </a:solidFill>
                <a:latin typeface="Questrial"/>
                <a:ea typeface="Questrial"/>
                <a:cs typeface="Questrial"/>
                <a:sym typeface="Quest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0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9" name="Shape 9"/>
        <p:cNvGrpSpPr/>
        <p:nvPr/>
      </p:nvGrpSpPr>
      <p:grpSpPr>
        <a:xfrm>
          <a:off x="0" y="0"/>
          <a:ext cx="0" cy="0"/>
          <a:chOff x="0" y="0"/>
          <a:chExt cx="0" cy="0"/>
        </a:xfrm>
      </p:grpSpPr>
      <p:pic>
        <p:nvPicPr>
          <p:cNvPr descr="C0-HD-TOP.png" id="10" name="Shape 10"/>
          <p:cNvPicPr preferRelativeResize="0"/>
          <p:nvPr/>
        </p:nvPicPr>
        <p:blipFill rotWithShape="1">
          <a:blip r:embed="rId1">
            <a:alphaModFix/>
          </a:blip>
          <a:srcRect b="0" l="0" r="0" t="0"/>
          <a:stretch/>
        </p:blipFill>
        <p:spPr>
          <a:xfrm>
            <a:off x="0" y="0"/>
            <a:ext cx="9143996" cy="1441451"/>
          </a:xfrm>
          <a:prstGeom prst="rect">
            <a:avLst/>
          </a:prstGeom>
          <a:noFill/>
          <a:ln>
            <a:noFill/>
          </a:ln>
        </p:spPr>
      </p:pic>
      <p:sp>
        <p:nvSpPr>
          <p:cNvPr id="11" name="Shape 11"/>
          <p:cNvSpPr txBox="1"/>
          <p:nvPr>
            <p:ph type="title"/>
          </p:nvPr>
        </p:nvSpPr>
        <p:spPr>
          <a:xfrm>
            <a:off x="2171702" y="764375"/>
            <a:ext cx="6457951" cy="1293025"/>
          </a:xfrm>
          <a:prstGeom prst="rect">
            <a:avLst/>
          </a:prstGeom>
          <a:noFill/>
          <a:ln>
            <a:noFill/>
          </a:ln>
        </p:spPr>
        <p:txBody>
          <a:bodyPr anchorCtr="0" anchor="ctr" bIns="91425" lIns="91425" rIns="91425" tIns="91425"/>
          <a:lstStyle>
            <a:lvl1pPr indent="0" lvl="0" marL="0" marR="0" rtl="0" algn="r">
              <a:lnSpc>
                <a:spcPct val="90000"/>
              </a:lnSpc>
              <a:spcBef>
                <a:spcPts val="0"/>
              </a:spcBef>
              <a:spcAft>
                <a:spcPts val="0"/>
              </a:spcAft>
              <a:buClr>
                <a:srgbClr val="FFFFFF"/>
              </a:buClr>
              <a:buFont typeface="Questrial"/>
              <a:buNone/>
              <a:defRPr b="0" i="0" sz="4000" u="none" cap="none" strike="noStrike">
                <a:solidFill>
                  <a:srgbClr val="FFFFFF"/>
                </a:solidFill>
                <a:latin typeface="Questrial"/>
                <a:ea typeface="Questrial"/>
                <a:cs typeface="Questrial"/>
                <a:sym typeface="Questrial"/>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 name="Shape 12"/>
          <p:cNvSpPr txBox="1"/>
          <p:nvPr>
            <p:ph idx="1" type="body"/>
          </p:nvPr>
        </p:nvSpPr>
        <p:spPr>
          <a:xfrm>
            <a:off x="514350" y="2194558"/>
            <a:ext cx="8115297" cy="4024127"/>
          </a:xfrm>
          <a:prstGeom prst="rect">
            <a:avLst/>
          </a:prstGeom>
          <a:noFill/>
          <a:ln>
            <a:noFill/>
          </a:ln>
        </p:spPr>
        <p:txBody>
          <a:bodyPr anchorCtr="0" anchor="t" bIns="91425" lIns="91425" rIns="91425" tIns="91425"/>
          <a:lstStyle>
            <a:lvl1pPr indent="-88900" lvl="0" marL="228600" marR="0" rtl="0" algn="l">
              <a:lnSpc>
                <a:spcPct val="90000"/>
              </a:lnSpc>
              <a:spcBef>
                <a:spcPts val="1000"/>
              </a:spcBef>
              <a:spcAft>
                <a:spcPts val="0"/>
              </a:spcAft>
              <a:buClr>
                <a:srgbClr val="FFFFFF"/>
              </a:buClr>
              <a:buSzPct val="100000"/>
              <a:buFont typeface="Arial"/>
              <a:buChar char="•"/>
              <a:defRPr b="0" i="0" sz="2200" u="none" cap="none" strike="noStrike">
                <a:solidFill>
                  <a:srgbClr val="FFFFFF"/>
                </a:solidFill>
                <a:latin typeface="Questrial"/>
                <a:ea typeface="Questrial"/>
                <a:cs typeface="Questrial"/>
                <a:sym typeface="Questrial"/>
              </a:defRPr>
            </a:lvl1pPr>
            <a:lvl2pPr indent="-101600" lvl="1" marL="685800" marR="0" rtl="0" algn="l">
              <a:lnSpc>
                <a:spcPct val="90000"/>
              </a:lnSpc>
              <a:spcBef>
                <a:spcPts val="500"/>
              </a:spcBef>
              <a:spcAft>
                <a:spcPts val="0"/>
              </a:spcAft>
              <a:buClr>
                <a:srgbClr val="FFFFFF"/>
              </a:buClr>
              <a:buSzPct val="100000"/>
              <a:buFont typeface="Arial"/>
              <a:buChar char="•"/>
              <a:defRPr b="0" i="0" sz="2000" u="none" cap="none" strike="noStrike">
                <a:solidFill>
                  <a:srgbClr val="FFFFFF"/>
                </a:solidFill>
                <a:latin typeface="Questrial"/>
                <a:ea typeface="Questrial"/>
                <a:cs typeface="Questrial"/>
                <a:sym typeface="Questrial"/>
              </a:defRPr>
            </a:lvl2pPr>
            <a:lvl3pPr indent="-114300" lvl="2" marL="1143000" marR="0" rtl="0" algn="l">
              <a:lnSpc>
                <a:spcPct val="90000"/>
              </a:lnSpc>
              <a:spcBef>
                <a:spcPts val="500"/>
              </a:spcBef>
              <a:spcAft>
                <a:spcPts val="0"/>
              </a:spcAft>
              <a:buClr>
                <a:srgbClr val="FFFFFF"/>
              </a:buClr>
              <a:buSzPct val="100000"/>
              <a:buFont typeface="Arial"/>
              <a:buChar char="•"/>
              <a:defRPr b="0" i="0" sz="1800" u="none" cap="none" strike="noStrike">
                <a:solidFill>
                  <a:srgbClr val="FFFFFF"/>
                </a:solidFill>
                <a:latin typeface="Questrial"/>
                <a:ea typeface="Questrial"/>
                <a:cs typeface="Questrial"/>
                <a:sym typeface="Questrial"/>
              </a:defRPr>
            </a:lvl3pPr>
            <a:lvl4pPr indent="-127000" lvl="3" marL="16002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4pPr>
            <a:lvl5pPr indent="-127000" lvl="4" marL="2057400" marR="0" rtl="0" algn="l">
              <a:lnSpc>
                <a:spcPct val="90000"/>
              </a:lnSpc>
              <a:spcBef>
                <a:spcPts val="500"/>
              </a:spcBef>
              <a:spcAft>
                <a:spcPts val="0"/>
              </a:spcAft>
              <a:buClr>
                <a:srgbClr val="FFFFFF"/>
              </a:buClr>
              <a:buSzPct val="100000"/>
              <a:buFont typeface="Arial"/>
              <a:buChar char="•"/>
              <a:defRPr b="0" i="0" sz="1600" u="none" cap="none" strike="noStrike">
                <a:solidFill>
                  <a:srgbClr val="FFFFFF"/>
                </a:solidFill>
                <a:latin typeface="Questrial"/>
                <a:ea typeface="Questrial"/>
                <a:cs typeface="Questrial"/>
                <a:sym typeface="Questrial"/>
              </a:defRPr>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 name="Shape 13"/>
          <p:cNvSpPr txBox="1"/>
          <p:nvPr>
            <p:ph idx="10" type="dt"/>
          </p:nvPr>
        </p:nvSpPr>
        <p:spPr>
          <a:xfrm>
            <a:off x="6446519" y="6356351"/>
            <a:ext cx="2183126" cy="365129"/>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1" type="ftr"/>
          </p:nvPr>
        </p:nvSpPr>
        <p:spPr>
          <a:xfrm>
            <a:off x="514350" y="6355848"/>
            <a:ext cx="5829299" cy="365129"/>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FFFFFF"/>
              </a:buClr>
              <a:buFont typeface="Questrial"/>
              <a:buNone/>
              <a:defRPr b="0" i="0" sz="1050" u="none" cap="none" strike="noStrike">
                <a:solidFill>
                  <a:srgbClr val="FFFFFF"/>
                </a:solidFill>
                <a:latin typeface="Questrial"/>
                <a:ea typeface="Questrial"/>
                <a:cs typeface="Questrial"/>
                <a:sym typeface="Questrial"/>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 name="Shape 15"/>
          <p:cNvSpPr txBox="1"/>
          <p:nvPr>
            <p:ph idx="12" type="sldNum"/>
          </p:nvPr>
        </p:nvSpPr>
        <p:spPr>
          <a:xfrm>
            <a:off x="6572246" y="381004"/>
            <a:ext cx="2057400" cy="365129"/>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FFFFFF"/>
              </a:buClr>
              <a:buSzPct val="25000"/>
              <a:buFont typeface="Questrial"/>
              <a:buNone/>
            </a:pPr>
            <a:fld id="{00000000-1234-1234-1234-123412341234}" type="slidenum">
              <a:rPr b="0" i="0" lang="en-US" sz="1050" u="none" cap="none" strike="noStrike">
                <a:solidFill>
                  <a:srgbClr val="FFFFFF"/>
                </a:solidFill>
                <a:latin typeface="Questrial"/>
                <a:ea typeface="Questrial"/>
                <a:cs typeface="Questrial"/>
                <a:sym typeface="Questrial"/>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0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2.jpg"/><Relationship Id="rId4" Type="http://schemas.openxmlformats.org/officeDocument/2006/relationships/image" Target="../media/image0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1.jpg"/><Relationship Id="rId4" Type="http://schemas.openxmlformats.org/officeDocument/2006/relationships/image" Target="../media/image0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ctrTitle"/>
          </p:nvPr>
        </p:nvSpPr>
        <p:spPr>
          <a:xfrm>
            <a:off x="457200" y="1219200"/>
            <a:ext cx="8229600" cy="3527424"/>
          </a:xfrm>
          <a:prstGeom prst="rect">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rgbClr val="FFFFFF"/>
              </a:buClr>
              <a:buSzPct val="25000"/>
              <a:buFont typeface="Questrial"/>
              <a:buNone/>
            </a:pPr>
            <a:r>
              <a:rPr b="0" i="0" lang="en-US" sz="3600" u="none" cap="none" strike="noStrike">
                <a:solidFill>
                  <a:srgbClr val="FFFFFF"/>
                </a:solidFill>
                <a:latin typeface="Questrial"/>
                <a:ea typeface="Questrial"/>
                <a:cs typeface="Questrial"/>
                <a:sym typeface="Questrial"/>
              </a:rPr>
              <a:t>The Effects of Nicotine on NMDA Receptor Expression in the Brain and Peripheral Blood Lymphocytes of Mice as a Possible Treatment for Schizophrenia</a:t>
            </a:r>
            <a:br>
              <a:rPr b="0" i="0" lang="en-US" sz="5400" u="none" cap="none" strike="noStrike">
                <a:solidFill>
                  <a:srgbClr val="FFFFFF"/>
                </a:solidFill>
                <a:latin typeface="Rokkitt"/>
                <a:ea typeface="Rokkitt"/>
                <a:cs typeface="Rokkitt"/>
                <a:sym typeface="Rokkitt"/>
              </a:rPr>
            </a:br>
          </a:p>
        </p:txBody>
      </p:sp>
      <p:sp>
        <p:nvSpPr>
          <p:cNvPr id="144" name="Shape 144"/>
          <p:cNvSpPr txBox="1"/>
          <p:nvPr>
            <p:ph idx="1" type="subTitle"/>
          </p:nvPr>
        </p:nvSpPr>
        <p:spPr>
          <a:xfrm>
            <a:off x="1524000" y="4419600"/>
            <a:ext cx="6400799" cy="17526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A5A5A5"/>
              </a:buClr>
              <a:buSzPct val="25000"/>
              <a:buFont typeface="Arial"/>
              <a:buNone/>
            </a:pPr>
            <a:r>
              <a:rPr b="0" i="0" lang="en-US" sz="2000" u="none" cap="none" strike="noStrike">
                <a:solidFill>
                  <a:srgbClr val="A5A5A5"/>
                </a:solidFill>
                <a:latin typeface="Questrial"/>
                <a:ea typeface="Questrial"/>
                <a:cs typeface="Questrial"/>
                <a:sym typeface="Questrial"/>
              </a:rPr>
              <a:t>Celia Hutchins</a:t>
            </a:r>
          </a:p>
        </p:txBody>
      </p:sp>
      <p:sp>
        <p:nvSpPr>
          <p:cNvPr descr="data:image/jpeg;base64,/9j/4AAQSkZJRgABAQAAAQABAAD/2wCEAAkGBxASEBUSEBESEBEUFxQQFRAVFQ8PFRASFBQWFhQSExUYHCggGBolHBQUITEhJSkrLi4uFx8zODMsNygtOiwBCgoKDg0OGhAQGywcHBwsLCwsLCwsLCwsLCwsLCw3LCwsLDcsLCw3LCwsNysrLCwsKywrKywrKysrLCsrKysrK//AABEIAK0BIwMBIgACEQEDEQH/xAAcAAEAAgMBAQEAAAAAAAAAAAAAAwQCBQYBBwj/xAA3EAACAQMCBAUCAwcEAwAAAAAAAQIDESEEMQUSQVEGImFxgRORBzKhFEJSscHR4RUzYvBTcoL/xAAYAQEBAQEBAAAAAAAAAAAAAAAAAQIDBP/EAB8RAQEAAgMBAQEBAQAAAAAAAAABAhESITFBAxNRYf/aAAwDAQACEQMRAD8A+4gAAAYzqRW7S92kBkCp/qdC9vqwv/7Iljq6b2nB/wD1EGkwPIyTV0013WT0ADxvuVK/E6EHaVWCfugLgOY1PjrRQm4ud2sNq1kVZfiPoE7OUl64sybjXG/47EHHr8R9Be3O/wBC1Hx1oGm1V2XM9thuHDL/AB0wOO1H4jaKOzlP2sVq/wCJulSvGnN+9hyhxrugfPl+KWn/APFP9CRfidp2sU5XuvsOUOGTvQcbT/EbRvpNfYsUvHmjk7Xkul3Ybhxrqga7Scc01RLkqxd/WxsFJPZplZegAAAAAAAAAAAAAAAAAAAAB42enL+NuKTpQ5IJrm3a7dkS3UWTd0h8QeMY0pOFJKT/AIuzOD4lxXUV5Pmm3fYqyg5NtvLL+lqcrV8cudkcMsrXpwxk+NTLS1ZK3M4/q7dSJ0ppf7ku183OujqaVRudVXn+5ayS7I1/EKEW+eLVn+72Zntvc01nCfGWr0dSMbudJvl5ZZXx2Ot1H4nxlG1Kk1NbuWy9u5xnEtLH6blLKS69GaThlO0b5s77nTlYz/PG9uh1/ifV15czqtdElhWNXUq1HlzkzKFLBl9Exu7bkkninUpXI/2ddr+5flSW9zCUAvxRlpo9UeU6G6ZalDPcxjSb9B9X54g+n16GXTYlWnS3d33JI6f1wPpZ14rxh3JJRXw/kkVPsZfSwNpYiaXRp/Fj3lJXRfqjKNHuWVLKwjOpHMW0vc2ug8Taqk01Nu3fJq5QdsM8tfd5LtMsXe8N/EiasqsFJdXs7dTteE+JNNqEuSaUn+68M+Fyp22ZhSqzg1KDakndW3uaxzc8vymn6PBx/gvxbTr0lCtNRrLDu0r/AOTrvqR7r7o6vPZYyBXnrqSdnUgn25kTxkns0/bIR6AAAAAAAAAAAAAFTiHD6daPLNJ9n1RbAHyPj/CXRrOP6909ilKm72uni12rWPpHivRc0OZRu8Xfotj53qYtTfo9u5588dV6sMtx5Sja1rK2fcuaakm7NX5ui7lWnHt+v9DZ6Ku1JOOJx3sr+UzJ23vppON0lGnPnXNGMXL1wc9p5pqNtnn4aO38X1actDqKqcLU4KCviTlNNbHz7g1RShDN/KvvY3YzMm5o3ROqcX0z7kdBXW5bUVsYvrp8VZ0fQ8+hc21LT5726dzF0koyb3vZC+pu6ad0EPod7m0jRdrk1Ok07r06J/ck9a3dNQtOrb39D1afBtqtubnUUs2xlEKopybd7X6F12b6a36XoexpZNktKkrqSf8Ax6mP0fm/6EW1TlG7u8+hi6WS86XY9hp0IVr/AKCeyMHRNm6NvR9zCVP5ES1q6lMrVY9jcToopV6b+DUL40yrunWXK3C+fdm5qcb1CVvrSTWeW7NXXo3nF9slmFG6TeCys3HbBa+vOXN9SSfrdnQ8D8W6jTyvKTmuzzg0X7Ku/wDMyjTSas/gsyZuO4+1+HvE9HVRVnyz/h/sb0/P2lqSozVWlK3Wx9V8G+KP2mPLVsprZ/xf5OuOW3DP89OsABpyAAAAAAAAAABjUgmmnlPB818U8KdCpfPK3dNbex9MNfxzhq1FJwe/7r7MzljuN4Zar5npJRc7YSbw2W6bjTqyw30vF3jf0fUoarSy083TqLHf+xY01WEcO3K87vy+px09G+nN/iFW+oqenpeVu9Sp/wAktrnI8C1DjU5H7LodpPSxnqazk08L35XtY47xHoZUayqL8ryu+5r/AIy6nTT6GzoxX+TU8OqKUVLe6ubSk/g5311ni7Qk1uuZHte2Etn5lfuQxuiWrBWTSz79CX02QpzadrWPYYxez9TKim+qRnDTU5Xk21bHL1b7osW70ih+bPlSy10+xlWpxTw8Prt+hiovLe2zXVmVWMXFNPP8PUsX4hqQ81km16f2ChJdHa9slvS3iuZWxiz3Z7KbcXHFm7kkiW1XjSu9jLkRlGLXewkhqbW26QyRFOC6E8sEbasxIVXqR6WKOopG2qWaWSF6dX7+w12NEqPnz2L8NK7K3wjOnQvVkrdErG+p6HkgnJOzQitK9MrbFOrQV8K50Go0vVoprT3aS6iJWrp0bO7XwTaXUSoyjJJqSd42wkbfTcNvfHmXRkPFtFGMfKs7v0foaxYyfU+AcTWooRntKyUl2Zsj5z4H4yo1o0V5udZfZn0Y7y7jyZTVAAVkAAAAAAAAAAGp41wKlqF5laXc5DVeB60P9qXMuib29j6KDNxlamdj4nxPhlfT14OcZK6cbpNxb6XZS4to1VhlLmXyfc9VpYVI8s4qS7M4Lxb4fjRf1KcbQeLdmZuDpj+m+nC6SjyxVrJJWsX4kcaaTuti1GCt6nCzt3nhTbvYmc8tLZYI4d2vYkoxus4dx0vbOJLTgsvZkKh0z7k9KLttcs9XvTJt3TMakVvszPkd73SMuTq8v0L9O9IY7eplyjls7pWX3PVUZIXekj2wYyvta5lyvDMp6Z25r2+2C9F2qVafz/T0IZwaWXYnlL1+3cwlH/ryTpe0cbdvuep42srnvJ3zYTlZ+mwmpTdVtK0qje+ToXVco2c1aOUrbmj0tK7wle+5tIRutsrBIt6j2VN1E23a3Q2Gl0UVBStlNO/VmOhhGLTmvK9/Qkraj6bcOZSW6a7G5IxlUFRWne2+LGu1tBt5fwWtZq05XXuVtXVcrye1sAqHwrCNLUqTy3JRXpdn1k+NaeUlXi10ak/a6PsGkrKcIyWU0jrg8/7TvaYAG3EAAAAAAAAAAAAACLU0Izg4SV01YlAHyjjvCJaapZ5i3iXdFKMeqyj6b4l4Z9ei0l545i/5o+a5pycZq3e5xzmq9P55bjHlw7fbsSwZl9OL9H2MYXTs0c3WXpYmrq6ylv6Hkli6fwe05W9nuZyjhtF12u7pWad9iSFRp9zyDJIR7E+l8ZtdVYjqzv0RlKFllHidulkywvjzlTz2LFDSwlKMWn3d3uYQzZJfJIp5WcrFyz1LvSyuGxmpNOPlvGyayl1NTOKg/wDOS5yeZtStu30VuxW+plTaTS263fqPpLdImnFZ36lavOyf2XqzKpVu7v3Md/6GelWdHo5KCbs2943yiVqSsrWzuy1pIYvbLJpUW1lXV+pZDlXqvH95O6WFlBzgr+X3uyChT5OZL8v3Iq0Wu5dJazqzj/Cka/iGrjFWbSWEWqlCVk3sylqNFGeJLmX8hItqlHX2ldRv0ut7H1LwhTqqgnU2klKK7JnG+CuG06eovNKUdop55X3Z9OjFJWWEdMJ9eb9cu9PQAdHEAAAAAAAAAAAAAAAANBxzw1TrvmXll/M34JZtZdPl/EuEVKErNNpbT6MqU6vO+Vq0vtc+r1qMZq0kmuxqtT4a088qPK+6Od/N1n6/6+dxbvb1t7lxTsmjpeKeFcc1J3a39Tl9RQnB2lFoxx1XbHPc6QSjYmoSumiHm+RJLePyT61bdLupkuXs1+pG2mvixDKbazkOSvja2RPS1k7pYfUyepxbkTv8MxXO/wAsfmxaocD1E0sYfXcs9Lemsqzk3+lkYqEuuPQ6un4TnyX2l+vwu5Qrwo0YuMoVJ1P4pRtGLHBn+k+NVQ02za9PctQ0UW91FozhO2U16ot6fSc2cPr7ISdrcmGmjJ3gt/52J+bHa3QVqSUvI3GSxfuY/stST2s/f9TWmbXlH82Emup5WTeZLPS3RGx02mUY8uPV9zGVK76pFTajLTqSVr7fBXhoXfJuoRtjZdBOn5XYqbaKF6ac08p4Xc6Xg3iaMrQq4eyl/c02o0nS3yUK2kazbK/UeJZyfToyTV1lHpw/BOOzptQnmP8AI7ShXjOKlF3TNy7ccsbEgAKyAAAAAAAAAAAAAAAAAAAVdVw6lU/PBN9+paAHO6rwpSd+R8r/AO4NevB8ukkjsgZ4xufplHHrwlK93JG00fhmjBeZczN4Bwhf0yqpR4bSj+WC+xaUUtlY9BpnYVdXoKdRNTinfrZXLQCON13hWV/I/Lf5t2LNLhlWMeWK2Vl0ydSDPGN/0r59qNFXhLzRbvm+9jLTaiXMspS6Xwd84p7oq6nhtGf5oJ/BOLX9HJz1Uk8WbW6TuiSOv2Vlftjc6X/SaPLy8iSPP9Io3vyIcTnHL1dS+Z8yz/3Ywdbpk6ufCqT6FCrwHOJYHFecaOFTPt3JL8z2TNtqOESSxkr0qDXb2JpZk1c9InfFmS6HiFShK2eX12NzChFrP3KWt0d7idF76dHotUqkFJFg43hPEXRk4y/KdZptTGpHmi7o3K5ZY6TAArIAAAAAAAAAAAAAAAAAAAAAAAAAAAAAAAAAAAAAAAAVdVoozW1n3LQBtz1SDg+VkklzI2HEtJzq63RqqLcXZoxY7Y3ca3iOiw3E84BxB058srqL6f1N1UjF5/Q0mu0lppw69OtwvvVdrF3VwU6EanKr72QNbcF0AFAAAAAAAAAAAAAAAAAAAAAAAAAAAAAAAAAAAAAAAAAocToLl5ksl88kr7hZdNLpZ48ifM8NvK+C5p+GwT5mvMW4UYrZWJCaW5AAKyAAAAAAAAAAAAAAAAAAAAAAAAAAAAAAAAAAAAAAAAAAAAAAAAAAD//Z" id="145" name="Shape 145"/>
          <p:cNvSpPr/>
          <p:nvPr/>
        </p:nvSpPr>
        <p:spPr>
          <a:xfrm>
            <a:off x="155575" y="-1219200"/>
            <a:ext cx="4286250" cy="2552699"/>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data:image/jpeg;base64,/9j/4AAQSkZJRgABAQAAAQABAAD/2wCEAAkGBxASEBUSEBESEBEUFxQQFRAVFQ8PFRASFBQWFhQSExUYHCggGBolHBQUITEhJSkrLi4uFx8zODMsNygtOiwBCgoKDg0OGhAQGywcHBwsLCwsLCwsLCwsLCwsLCw3LCwsLDcsLCw3LCwsNysrLCwsKywrKywrKysrLCsrKysrK//AABEIAK0BIwMBIgACEQEDEQH/xAAcAAEAAgMBAQEAAAAAAAAAAAAAAwQCBQYBBwj/xAA3EAACAQMCBAUCAwcEAwAAAAAAAQIDESEEMQUSQVEGImFxgRORBzKhFEJSscHR4RUzYvBTcoL/xAAYAQEBAQEBAAAAAAAAAAAAAAAAAQIDBP/EAB8RAQEAAgMBAQEBAQAAAAAAAAABAhESITFBAxNRYf/aAAwDAQACEQMRAD8A+4gAAAYzqRW7S92kBkCp/qdC9vqwv/7Iljq6b2nB/wD1EGkwPIyTV0013WT0ADxvuVK/E6EHaVWCfugLgOY1PjrRQm4ud2sNq1kVZfiPoE7OUl64sybjXG/47EHHr8R9Be3O/wBC1Hx1oGm1V2XM9thuHDL/AB0wOO1H4jaKOzlP2sVq/wCJulSvGnN+9hyhxrugfPl+KWn/APFP9CRfidp2sU5XuvsOUOGTvQcbT/EbRvpNfYsUvHmjk7Xkul3Ybhxrqga7Scc01RLkqxd/WxsFJPZplZegAAAAAAAAAAAAAAAAAAAAB42enL+NuKTpQ5IJrm3a7dkS3UWTd0h8QeMY0pOFJKT/AIuzOD4lxXUV5Pmm3fYqyg5NtvLL+lqcrV8cudkcMsrXpwxk+NTLS1ZK3M4/q7dSJ0ppf7ku183OujqaVRudVXn+5ayS7I1/EKEW+eLVn+72Zntvc01nCfGWr0dSMbudJvl5ZZXx2Ot1H4nxlG1Kk1NbuWy9u5xnEtLH6blLKS69GaThlO0b5s77nTlYz/PG9uh1/ifV15czqtdElhWNXUq1HlzkzKFLBl9Exu7bkkninUpXI/2ddr+5flSW9zCUAvxRlpo9UeU6G6ZalDPcxjSb9B9X54g+n16GXTYlWnS3d33JI6f1wPpZ14rxh3JJRXw/kkVPsZfSwNpYiaXRp/Fj3lJXRfqjKNHuWVLKwjOpHMW0vc2ug8Taqk01Nu3fJq5QdsM8tfd5LtMsXe8N/EiasqsFJdXs7dTteE+JNNqEuSaUn+68M+Fyp22ZhSqzg1KDakndW3uaxzc8vymn6PBx/gvxbTr0lCtNRrLDu0r/AOTrvqR7r7o6vPZYyBXnrqSdnUgn25kTxkns0/bIR6AAAAAAAAAAAAAFTiHD6daPLNJ9n1RbAHyPj/CXRrOP6909ilKm72uni12rWPpHivRc0OZRu8Xfotj53qYtTfo9u5588dV6sMtx5Sja1rK2fcuaakm7NX5ui7lWnHt+v9DZ6Ku1JOOJx3sr+UzJ23vppON0lGnPnXNGMXL1wc9p5pqNtnn4aO38X1actDqKqcLU4KCviTlNNbHz7g1RShDN/KvvY3YzMm5o3ROqcX0z7kdBXW5bUVsYvrp8VZ0fQ8+hc21LT5726dzF0koyb3vZC+pu6ad0EPod7m0jRdrk1Ok07r06J/ck9a3dNQtOrb39D1afBtqtubnUUs2xlEKopybd7X6F12b6a36XoexpZNktKkrqSf8Ax6mP0fm/6EW1TlG7u8+hi6WS86XY9hp0IVr/AKCeyMHRNm6NvR9zCVP5ES1q6lMrVY9jcToopV6b+DUL40yrunWXK3C+fdm5qcb1CVvrSTWeW7NXXo3nF9slmFG6TeCys3HbBa+vOXN9SSfrdnQ8D8W6jTyvKTmuzzg0X7Ku/wDMyjTSas/gsyZuO4+1+HvE9HVRVnyz/h/sb0/P2lqSozVWlK3Wx9V8G+KP2mPLVsprZ/xf5OuOW3DP89OsABpyAAAAAAAAAABjUgmmnlPB818U8KdCpfPK3dNbex9MNfxzhq1FJwe/7r7MzljuN4Zar5npJRc7YSbw2W6bjTqyw30vF3jf0fUoarSy083TqLHf+xY01WEcO3K87vy+px09G+nN/iFW+oqenpeVu9Sp/wAktrnI8C1DjU5H7LodpPSxnqazk08L35XtY47xHoZUayqL8ryu+5r/AIy6nTT6GzoxX+TU8OqKUVLe6ubSk/g5311ni7Qk1uuZHte2Etn5lfuQxuiWrBWTSz79CX02QpzadrWPYYxez9TKim+qRnDTU5Xk21bHL1b7osW70ih+bPlSy10+xlWpxTw8Prt+hiovLe2zXVmVWMXFNPP8PUsX4hqQ81km16f2ChJdHa9slvS3iuZWxiz3Z7KbcXHFm7kkiW1XjSu9jLkRlGLXewkhqbW26QyRFOC6E8sEbasxIVXqR6WKOopG2qWaWSF6dX7+w12NEqPnz2L8NK7K3wjOnQvVkrdErG+p6HkgnJOzQitK9MrbFOrQV8K50Go0vVoprT3aS6iJWrp0bO7XwTaXUSoyjJJqSd42wkbfTcNvfHmXRkPFtFGMfKs7v0foaxYyfU+AcTWooRntKyUl2Zsj5z4H4yo1o0V5udZfZn0Y7y7jyZTVAAVkAAAAAAAAAAGp41wKlqF5laXc5DVeB60P9qXMuib29j6KDNxlamdj4nxPhlfT14OcZK6cbpNxb6XZS4to1VhlLmXyfc9VpYVI8s4qS7M4Lxb4fjRf1KcbQeLdmZuDpj+m+nC6SjyxVrJJWsX4kcaaTuti1GCt6nCzt3nhTbvYmc8tLZYI4d2vYkoxus4dx0vbOJLTgsvZkKh0z7k9KLttcs9XvTJt3TMakVvszPkd73SMuTq8v0L9O9IY7eplyjls7pWX3PVUZIXekj2wYyvta5lyvDMp6Z25r2+2C9F2qVafz/T0IZwaWXYnlL1+3cwlH/ryTpe0cbdvuep42srnvJ3zYTlZ+mwmpTdVtK0qje+ToXVco2c1aOUrbmj0tK7wle+5tIRutsrBIt6j2VN1E23a3Q2Gl0UVBStlNO/VmOhhGLTmvK9/Qkraj6bcOZSW6a7G5IxlUFRWne2+LGu1tBt5fwWtZq05XXuVtXVcrye1sAqHwrCNLUqTy3JRXpdn1k+NaeUlXi10ak/a6PsGkrKcIyWU0jrg8/7TvaYAG3EAAAAAAAAAAAAACLU0Izg4SV01YlAHyjjvCJaapZ5i3iXdFKMeqyj6b4l4Z9ei0l545i/5o+a5pycZq3e5xzmq9P55bjHlw7fbsSwZl9OL9H2MYXTs0c3WXpYmrq6ylv6Hkli6fwe05W9nuZyjhtF12u7pWad9iSFRp9zyDJIR7E+l8ZtdVYjqzv0RlKFllHidulkywvjzlTz2LFDSwlKMWn3d3uYQzZJfJIp5WcrFyz1LvSyuGxmpNOPlvGyayl1NTOKg/wDOS5yeZtStu30VuxW+plTaTS263fqPpLdImnFZ36lavOyf2XqzKpVu7v3Md/6GelWdHo5KCbs2943yiVqSsrWzuy1pIYvbLJpUW1lXV+pZDlXqvH95O6WFlBzgr+X3uyChT5OZL8v3Iq0Wu5dJazqzj/Cka/iGrjFWbSWEWqlCVk3sylqNFGeJLmX8hItqlHX2ldRv0ut7H1LwhTqqgnU2klKK7JnG+CuG06eovNKUdop55X3Z9OjFJWWEdMJ9eb9cu9PQAdHEAAAAAAAAAAAAAAAANBxzw1TrvmXll/M34JZtZdPl/EuEVKErNNpbT6MqU6vO+Vq0vtc+r1qMZq0kmuxqtT4a088qPK+6Od/N1n6/6+dxbvb1t7lxTsmjpeKeFcc1J3a39Tl9RQnB2lFoxx1XbHPc6QSjYmoSumiHm+RJLePyT61bdLupkuXs1+pG2mvixDKbazkOSvja2RPS1k7pYfUyepxbkTv8MxXO/wAsfmxaocD1E0sYfXcs9Lemsqzk3+lkYqEuuPQ6un4TnyX2l+vwu5Qrwo0YuMoVJ1P4pRtGLHBn+k+NVQ02za9PctQ0UW91FozhO2U16ot6fSc2cPr7ISdrcmGmjJ3gt/52J+bHa3QVqSUvI3GSxfuY/stST2s/f9TWmbXlH82Emup5WTeZLPS3RGx02mUY8uPV9zGVK76pFTajLTqSVr7fBXhoXfJuoRtjZdBOn5XYqbaKF6ac08p4Xc6Xg3iaMrQq4eyl/c02o0nS3yUK2kazbK/UeJZyfToyTV1lHpw/BOOzptQnmP8AI7ShXjOKlF3TNy7ccsbEgAKyAAAAAAAAAAAAAAAAAAAVdVw6lU/PBN9+paAHO6rwpSd+R8r/AO4NevB8ukkjsgZ4xufplHHrwlK93JG00fhmjBeZczN4Bwhf0yqpR4bSj+WC+xaUUtlY9BpnYVdXoKdRNTinfrZXLQCON13hWV/I/Lf5t2LNLhlWMeWK2Vl0ydSDPGN/0r59qNFXhLzRbvm+9jLTaiXMspS6Xwd84p7oq6nhtGf5oJ/BOLX9HJz1Uk8WbW6TuiSOv2Vlftjc6X/SaPLy8iSPP9Io3vyIcTnHL1dS+Z8yz/3Ywdbpk6ufCqT6FCrwHOJYHFecaOFTPt3JL8z2TNtqOESSxkr0qDXb2JpZk1c9InfFmS6HiFShK2eX12NzChFrP3KWt0d7idF76dHotUqkFJFg43hPEXRk4y/KdZptTGpHmi7o3K5ZY6TAArIAAAAAAAAAAAAAAAAAAAAAAAAAAAAAAAAAAAAAAAAVdVoozW1n3LQBtz1SDg+VkklzI2HEtJzq63RqqLcXZoxY7Y3ca3iOiw3E84BxB058srqL6f1N1UjF5/Q0mu0lppw69OtwvvVdrF3VwU6EanKr72QNbcF0AFAAAAAAAAAAAAAAAAAAAAAAAAAAAAAAAAAAAAAAAAAocToLl5ksl88kr7hZdNLpZ48ifM8NvK+C5p+GwT5mvMW4UYrZWJCaW5AAKyAAAAAAAAAAAAAAAAAAAAAAAAAAAAAAAAAAAAAAAAAAAAAAAAAAD//Z" id="146" name="Shape 146"/>
          <p:cNvSpPr/>
          <p:nvPr/>
        </p:nvSpPr>
        <p:spPr>
          <a:xfrm>
            <a:off x="155575" y="-1219200"/>
            <a:ext cx="4286250" cy="2552699"/>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data:image/jpeg;base64,/9j/4AAQSkZJRgABAQAAAQABAAD/2wCEAAkGBxASEBUSEBESEBEUFxQQFRAVFQ8PFRASFBQWFhQSExUYHCggGBolHBQUITEhJSkrLi4uFx8zODMsNygtOiwBCgoKDg0OGhAQGywcHBwsLCwsLCwsLCwsLCwsLCw3LCwsLDcsLCw3LCwsNysrLCwsKywrKywrKysrLCsrKysrK//AABEIAK0BIwMBIgACEQEDEQH/xAAcAAEAAgMBAQEAAAAAAAAAAAAAAwQCBQYBBwj/xAA3EAACAQMCBAUCAwcEAwAAAAAAAQIDESEEMQUSQVEGImFxgRORBzKhFEJSscHR4RUzYvBTcoL/xAAYAQEBAQEBAAAAAAAAAAAAAAAAAQIDBP/EAB8RAQEAAgMBAQEBAQAAAAAAAAABAhESITFBAxNRYf/aAAwDAQACEQMRAD8A+4gAAAYzqRW7S92kBkCp/qdC9vqwv/7Iljq6b2nB/wD1EGkwPIyTV0013WT0ADxvuVK/E6EHaVWCfugLgOY1PjrRQm4ud2sNq1kVZfiPoE7OUl64sybjXG/47EHHr8R9Be3O/wBC1Hx1oGm1V2XM9thuHDL/AB0wOO1H4jaKOzlP2sVq/wCJulSvGnN+9hyhxrugfPl+KWn/APFP9CRfidp2sU5XuvsOUOGTvQcbT/EbRvpNfYsUvHmjk7Xkul3Ybhxrqga7Scc01RLkqxd/WxsFJPZplZegAAAAAAAAAAAAAAAAAAAAB42enL+NuKTpQ5IJrm3a7dkS3UWTd0h8QeMY0pOFJKT/AIuzOD4lxXUV5Pmm3fYqyg5NtvLL+lqcrV8cudkcMsrXpwxk+NTLS1ZK3M4/q7dSJ0ppf7ku183OujqaVRudVXn+5ayS7I1/EKEW+eLVn+72Zntvc01nCfGWr0dSMbudJvl5ZZXx2Ot1H4nxlG1Kk1NbuWy9u5xnEtLH6blLKS69GaThlO0b5s77nTlYz/PG9uh1/ifV15czqtdElhWNXUq1HlzkzKFLBl9Exu7bkkninUpXI/2ddr+5flSW9zCUAvxRlpo9UeU6G6ZalDPcxjSb9B9X54g+n16GXTYlWnS3d33JI6f1wPpZ14rxh3JJRXw/kkVPsZfSwNpYiaXRp/Fj3lJXRfqjKNHuWVLKwjOpHMW0vc2ug8Taqk01Nu3fJq5QdsM8tfd5LtMsXe8N/EiasqsFJdXs7dTteE+JNNqEuSaUn+68M+Fyp22ZhSqzg1KDakndW3uaxzc8vymn6PBx/gvxbTr0lCtNRrLDu0r/AOTrvqR7r7o6vPZYyBXnrqSdnUgn25kTxkns0/bIR6AAAAAAAAAAAAAFTiHD6daPLNJ9n1RbAHyPj/CXRrOP6909ilKm72uni12rWPpHivRc0OZRu8Xfotj53qYtTfo9u5588dV6sMtx5Sja1rK2fcuaakm7NX5ui7lWnHt+v9DZ6Ku1JOOJx3sr+UzJ23vppON0lGnPnXNGMXL1wc9p5pqNtnn4aO38X1actDqKqcLU4KCviTlNNbHz7g1RShDN/KvvY3YzMm5o3ROqcX0z7kdBXW5bUVsYvrp8VZ0fQ8+hc21LT5726dzF0koyb3vZC+pu6ad0EPod7m0jRdrk1Ok07r06J/ck9a3dNQtOrb39D1afBtqtubnUUs2xlEKopybd7X6F12b6a36XoexpZNktKkrqSf8Ax6mP0fm/6EW1TlG7u8+hi6WS86XY9hp0IVr/AKCeyMHRNm6NvR9zCVP5ES1q6lMrVY9jcToopV6b+DUL40yrunWXK3C+fdm5qcb1CVvrSTWeW7NXXo3nF9slmFG6TeCys3HbBa+vOXN9SSfrdnQ8D8W6jTyvKTmuzzg0X7Ku/wDMyjTSas/gsyZuO4+1+HvE9HVRVnyz/h/sb0/P2lqSozVWlK3Wx9V8G+KP2mPLVsprZ/xf5OuOW3DP89OsABpyAAAAAAAAAABjUgmmnlPB818U8KdCpfPK3dNbex9MNfxzhq1FJwe/7r7MzljuN4Zar5npJRc7YSbw2W6bjTqyw30vF3jf0fUoarSy083TqLHf+xY01WEcO3K87vy+px09G+nN/iFW+oqenpeVu9Sp/wAktrnI8C1DjU5H7LodpPSxnqazk08L35XtY47xHoZUayqL8ryu+5r/AIy6nTT6GzoxX+TU8OqKUVLe6ubSk/g5311ni7Qk1uuZHte2Etn5lfuQxuiWrBWTSz79CX02QpzadrWPYYxez9TKim+qRnDTU5Xk21bHL1b7osW70ih+bPlSy10+xlWpxTw8Prt+hiovLe2zXVmVWMXFNPP8PUsX4hqQ81km16f2ChJdHa9slvS3iuZWxiz3Z7KbcXHFm7kkiW1XjSu9jLkRlGLXewkhqbW26QyRFOC6E8sEbasxIVXqR6WKOopG2qWaWSF6dX7+w12NEqPnz2L8NK7K3wjOnQvVkrdErG+p6HkgnJOzQitK9MrbFOrQV8K50Go0vVoprT3aS6iJWrp0bO7XwTaXUSoyjJJqSd42wkbfTcNvfHmXRkPFtFGMfKs7v0foaxYyfU+AcTWooRntKyUl2Zsj5z4H4yo1o0V5udZfZn0Y7y7jyZTVAAVkAAAAAAAAAAGp41wKlqF5laXc5DVeB60P9qXMuib29j6KDNxlamdj4nxPhlfT14OcZK6cbpNxb6XZS4to1VhlLmXyfc9VpYVI8s4qS7M4Lxb4fjRf1KcbQeLdmZuDpj+m+nC6SjyxVrJJWsX4kcaaTuti1GCt6nCzt3nhTbvYmc8tLZYI4d2vYkoxus4dx0vbOJLTgsvZkKh0z7k9KLttcs9XvTJt3TMakVvszPkd73SMuTq8v0L9O9IY7eplyjls7pWX3PVUZIXekj2wYyvta5lyvDMp6Z25r2+2C9F2qVafz/T0IZwaWXYnlL1+3cwlH/ryTpe0cbdvuep42srnvJ3zYTlZ+mwmpTdVtK0qje+ToXVco2c1aOUrbmj0tK7wle+5tIRutsrBIt6j2VN1E23a3Q2Gl0UVBStlNO/VmOhhGLTmvK9/Qkraj6bcOZSW6a7G5IxlUFRWne2+LGu1tBt5fwWtZq05XXuVtXVcrye1sAqHwrCNLUqTy3JRXpdn1k+NaeUlXi10ak/a6PsGkrKcIyWU0jrg8/7TvaYAG3EAAAAAAAAAAAAACLU0Izg4SV01YlAHyjjvCJaapZ5i3iXdFKMeqyj6b4l4Z9ei0l545i/5o+a5pycZq3e5xzmq9P55bjHlw7fbsSwZl9OL9H2MYXTs0c3WXpYmrq6ylv6Hkli6fwe05W9nuZyjhtF12u7pWad9iSFRp9zyDJIR7E+l8ZtdVYjqzv0RlKFllHidulkywvjzlTz2LFDSwlKMWn3d3uYQzZJfJIp5WcrFyz1LvSyuGxmpNOPlvGyayl1NTOKg/wDOS5yeZtStu30VuxW+plTaTS263fqPpLdImnFZ36lavOyf2XqzKpVu7v3Md/6GelWdHo5KCbs2943yiVqSsrWzuy1pIYvbLJpUW1lXV+pZDlXqvH95O6WFlBzgr+X3uyChT5OZL8v3Iq0Wu5dJazqzj/Cka/iGrjFWbSWEWqlCVk3sylqNFGeJLmX8hItqlHX2ldRv0ut7H1LwhTqqgnU2klKK7JnG+CuG06eovNKUdop55X3Z9OjFJWWEdMJ9eb9cu9PQAdHEAAAAAAAAAAAAAAAANBxzw1TrvmXll/M34JZtZdPl/EuEVKErNNpbT6MqU6vO+Vq0vtc+r1qMZq0kmuxqtT4a088qPK+6Od/N1n6/6+dxbvb1t7lxTsmjpeKeFcc1J3a39Tl9RQnB2lFoxx1XbHPc6QSjYmoSumiHm+RJLePyT61bdLupkuXs1+pG2mvixDKbazkOSvja2RPS1k7pYfUyepxbkTv8MxXO/wAsfmxaocD1E0sYfXcs9Lemsqzk3+lkYqEuuPQ6un4TnyX2l+vwu5Qrwo0YuMoVJ1P4pRtGLHBn+k+NVQ02za9PctQ0UW91FozhO2U16ot6fSc2cPr7ISdrcmGmjJ3gt/52J+bHa3QVqSUvI3GSxfuY/stST2s/f9TWmbXlH82Emup5WTeZLPS3RGx02mUY8uPV9zGVK76pFTajLTqSVr7fBXhoXfJuoRtjZdBOn5XYqbaKF6ac08p4Xc6Xg3iaMrQq4eyl/c02o0nS3yUK2kazbK/UeJZyfToyTV1lHpw/BOOzptQnmP8AI7ShXjOKlF3TNy7ccsbEgAKyAAAAAAAAAAAAAAAAAAAVdVw6lU/PBN9+paAHO6rwpSd+R8r/AO4NevB8ukkjsgZ4xufplHHrwlK93JG00fhmjBeZczN4Bwhf0yqpR4bSj+WC+xaUUtlY9BpnYVdXoKdRNTinfrZXLQCON13hWV/I/Lf5t2LNLhlWMeWK2Vl0ydSDPGN/0r59qNFXhLzRbvm+9jLTaiXMspS6Xwd84p7oq6nhtGf5oJ/BOLX9HJz1Uk8WbW6TuiSOv2Vlftjc6X/SaPLy8iSPP9Io3vyIcTnHL1dS+Z8yz/3Ywdbpk6ufCqT6FCrwHOJYHFecaOFTPt3JL8z2TNtqOESSxkr0qDXb2JpZk1c9InfFmS6HiFShK2eX12NzChFrP3KWt0d7idF76dHotUqkFJFg43hPEXRk4y/KdZptTGpHmi7o3K5ZY6TAArIAAAAAAAAAAAAAAAAAAAAAAAAAAAAAAAAAAAAAAAAVdVoozW1n3LQBtz1SDg+VkklzI2HEtJzq63RqqLcXZoxY7Y3ca3iOiw3E84BxB058srqL6f1N1UjF5/Q0mu0lppw69OtwvvVdrF3VwU6EanKr72QNbcF0AFAAAAAAAAAAAAAAAAAAAAAAAAAAAAAAAAAAAAAAAAAocToLl5ksl88kr7hZdNLpZ48ifM8NvK+C5p+GwT5mvMW4UYrZWJCaW5AAKyAAAAAAAAAAAAAAAAAAAAAAAAAAAAAAAAAAAAAAAAAAAAAAAAAAD//Z" id="147" name="Shape 147"/>
          <p:cNvSpPr/>
          <p:nvPr/>
        </p:nvSpPr>
        <p:spPr>
          <a:xfrm>
            <a:off x="155575" y="-1219200"/>
            <a:ext cx="4286250" cy="2552699"/>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https://lh4.googleusercontent.com/YUbgtZ9AbnWF_Z-0_soezyNVOuqeyhvHzCAU_O8JrR2fRvQ0Sj8aWiMe5S6xlSA_1dHjKu2aNTTRydHPtCw1jfECxoJbi3Q9618D8JPA1JwfdlLB6uYAcu10Iq27_sB4NAhvH_3PaQ" id="148" name="Shape 148"/>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https://lh4.googleusercontent.com/YUbgtZ9AbnWF_Z-0_soezyNVOuqeyhvHzCAU_O8JrR2fRvQ0Sj8aWiMe5S6xlSA_1dHjKu2aNTTRydHPtCw1jfECxoJbi3Q9618D8JPA1JwfdlLB6uYAcu10Iq27_sB4NAhvH_3PaQ" id="149" name="Shape 149"/>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Displaying " id="150" name="Shape 150"/>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Displaying " id="151" name="Shape 151"/>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Displaying " id="152" name="Shape 152"/>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Displaying " id="153" name="Shape 153"/>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Displaying " id="154" name="Shape 154"/>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Displaying " id="155" name="Shape 155"/>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Displaying " id="156" name="Shape 156"/>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Displaying " id="157" name="Shape 157"/>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Displaying " id="158" name="Shape 158"/>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Displaying " id="159" name="Shape 159"/>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pic>
        <p:nvPicPr>
          <p:cNvPr descr="kc8ngbLEi.png" id="160" name="Shape 160"/>
          <p:cNvPicPr preferRelativeResize="0"/>
          <p:nvPr/>
        </p:nvPicPr>
        <p:blipFill rotWithShape="1">
          <a:blip r:embed="rId3">
            <a:alphaModFix/>
          </a:blip>
          <a:srcRect b="0" l="0" r="0" t="0"/>
          <a:stretch/>
        </p:blipFill>
        <p:spPr>
          <a:xfrm>
            <a:off x="5486400" y="3886200"/>
            <a:ext cx="4419599" cy="3335417"/>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4" name="Shape 294"/>
        <p:cNvGrpSpPr/>
        <p:nvPr/>
      </p:nvGrpSpPr>
      <p:grpSpPr>
        <a:xfrm>
          <a:off x="0" y="0"/>
          <a:ext cx="0" cy="0"/>
          <a:chOff x="0" y="0"/>
          <a:chExt cx="0" cy="0"/>
        </a:xfrm>
      </p:grpSpPr>
      <p:sp>
        <p:nvSpPr>
          <p:cNvPr id="295" name="Shape 295"/>
          <p:cNvSpPr txBox="1"/>
          <p:nvPr>
            <p:ph type="title"/>
          </p:nvPr>
        </p:nvSpPr>
        <p:spPr>
          <a:xfrm>
            <a:off x="2171702" y="764375"/>
            <a:ext cx="6457951" cy="1293025"/>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rgbClr val="FFFFFF"/>
              </a:buClr>
              <a:buSzPct val="25000"/>
              <a:buFont typeface="Questrial"/>
              <a:buNone/>
            </a:pPr>
            <a:r>
              <a:rPr b="0" i="0" lang="en-US" sz="4000" u="none" cap="none" strike="noStrike">
                <a:solidFill>
                  <a:srgbClr val="FFFFFF"/>
                </a:solidFill>
                <a:latin typeface="Questrial"/>
                <a:ea typeface="Questrial"/>
                <a:cs typeface="Questrial"/>
                <a:sym typeface="Questrial"/>
              </a:rPr>
              <a:t>Results</a:t>
            </a:r>
          </a:p>
        </p:txBody>
      </p:sp>
      <p:graphicFrame>
        <p:nvGraphicFramePr>
          <p:cNvPr id="296" name="Shape 296"/>
          <p:cNvGraphicFramePr/>
          <p:nvPr/>
        </p:nvGraphicFramePr>
        <p:xfrm>
          <a:off x="0" y="914400"/>
          <a:ext cx="3000000" cy="3000000"/>
        </p:xfrm>
        <a:graphic>
          <a:graphicData uri="http://schemas.openxmlformats.org/drawingml/2006/table">
            <a:tbl>
              <a:tblPr bandRow="1" firstCol="1" firstRow="1">
                <a:noFill/>
                <a:tableStyleId>{A360671E-25B8-4DF7-B559-A61582040E8D}</a:tableStyleId>
              </a:tblPr>
              <a:tblGrid>
                <a:gridCol w="3591525"/>
                <a:gridCol w="1666275"/>
                <a:gridCol w="1905000"/>
                <a:gridCol w="1987075"/>
              </a:tblGrid>
              <a:tr h="689350">
                <a:tc>
                  <a:txBody>
                    <a:bodyPr>
                      <a:noAutofit/>
                    </a:bodyPr>
                    <a:lstStyle/>
                    <a:p>
                      <a:pPr indent="0" lvl="0" algn="l">
                        <a:spcBef>
                          <a:spcPts val="0"/>
                        </a:spcBef>
                        <a:buSzPct val="25000"/>
                        <a:buNone/>
                      </a:pPr>
                      <a:r>
                        <a:t/>
                      </a:r>
                      <a:endParaRPr b="0" sz="1800">
                        <a:latin typeface="Questrial"/>
                        <a:ea typeface="Questrial"/>
                        <a:cs typeface="Questrial"/>
                        <a:sym typeface="Questrial"/>
                      </a:endParaRPr>
                    </a:p>
                  </a:txBody>
                  <a:tcPr marT="0" marB="0" marR="36650" marL="36650"/>
                </a:tc>
                <a:tc>
                  <a:txBody>
                    <a:bodyPr>
                      <a:noAutofit/>
                    </a:bodyPr>
                    <a:lstStyle/>
                    <a:p>
                      <a:pPr indent="0" lvl="0" marL="0" marR="0" algn="l">
                        <a:lnSpc>
                          <a:spcPct val="115000"/>
                        </a:lnSpc>
                        <a:spcBef>
                          <a:spcPts val="0"/>
                        </a:spcBef>
                        <a:spcAft>
                          <a:spcPts val="0"/>
                        </a:spcAft>
                        <a:buSzPct val="25000"/>
                        <a:buNone/>
                      </a:pPr>
                      <a:r>
                        <a:rPr b="0" lang="en-US" sz="1800">
                          <a:latin typeface="Questrial"/>
                          <a:ea typeface="Questrial"/>
                          <a:cs typeface="Questrial"/>
                          <a:sym typeface="Questrial"/>
                        </a:rPr>
                        <a:t>Prefrontal Cortex</a:t>
                      </a:r>
                    </a:p>
                  </a:txBody>
                  <a:tcPr marT="0" marB="0" marR="36650" marL="36650"/>
                </a:tc>
                <a:tc>
                  <a:txBody>
                    <a:bodyPr>
                      <a:noAutofit/>
                    </a:bodyPr>
                    <a:lstStyle/>
                    <a:p>
                      <a:pPr indent="0" lvl="0" marL="0" marR="0" algn="l">
                        <a:lnSpc>
                          <a:spcPct val="115000"/>
                        </a:lnSpc>
                        <a:spcBef>
                          <a:spcPts val="0"/>
                        </a:spcBef>
                        <a:spcAft>
                          <a:spcPts val="0"/>
                        </a:spcAft>
                        <a:buSzPct val="25000"/>
                        <a:buNone/>
                      </a:pPr>
                      <a:r>
                        <a:rPr b="0" lang="en-US" sz="1800">
                          <a:latin typeface="Questrial"/>
                          <a:ea typeface="Questrial"/>
                          <a:cs typeface="Questrial"/>
                          <a:sym typeface="Questrial"/>
                        </a:rPr>
                        <a:t>Left Hippocampus</a:t>
                      </a:r>
                    </a:p>
                  </a:txBody>
                  <a:tcPr marT="0" marB="0" marR="36650" marL="36650"/>
                </a:tc>
                <a:tc>
                  <a:txBody>
                    <a:bodyPr>
                      <a:noAutofit/>
                    </a:bodyPr>
                    <a:lstStyle/>
                    <a:p>
                      <a:pPr indent="0" lvl="0" marL="0" marR="0" algn="l">
                        <a:lnSpc>
                          <a:spcPct val="115000"/>
                        </a:lnSpc>
                        <a:spcBef>
                          <a:spcPts val="0"/>
                        </a:spcBef>
                        <a:spcAft>
                          <a:spcPts val="0"/>
                        </a:spcAft>
                        <a:buSzPct val="25000"/>
                        <a:buNone/>
                      </a:pPr>
                      <a:r>
                        <a:rPr b="0" lang="en-US" sz="1800">
                          <a:latin typeface="Questrial"/>
                          <a:ea typeface="Questrial"/>
                          <a:cs typeface="Questrial"/>
                          <a:sym typeface="Questrial"/>
                        </a:rPr>
                        <a:t>Right Striatum</a:t>
                      </a:r>
                    </a:p>
                  </a:txBody>
                  <a:tcPr marT="0" marB="0" marR="36650" marL="36650"/>
                </a:tc>
              </a:tr>
              <a:tr h="437850">
                <a:tc>
                  <a:txBody>
                    <a:bodyPr>
                      <a:noAutofit/>
                    </a:bodyPr>
                    <a:lstStyle/>
                    <a:p>
                      <a:pPr indent="0" lvl="0" marL="0" marR="0" algn="l">
                        <a:lnSpc>
                          <a:spcPct val="150000"/>
                        </a:lnSpc>
                        <a:spcBef>
                          <a:spcPts val="0"/>
                        </a:spcBef>
                        <a:spcAft>
                          <a:spcPts val="0"/>
                        </a:spcAft>
                        <a:buSzPct val="25000"/>
                        <a:buNone/>
                      </a:pPr>
                      <a:r>
                        <a:rPr b="0" lang="en-US" sz="1800">
                          <a:latin typeface="Questrial"/>
                          <a:ea typeface="Questrial"/>
                          <a:cs typeface="Questrial"/>
                          <a:sym typeface="Questrial"/>
                        </a:rPr>
                        <a:t>Sample 1 (Control)</a:t>
                      </a:r>
                    </a:p>
                  </a:txBody>
                  <a:tcPr marT="0" marB="0" marR="36650" marL="36650"/>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1.34</a:t>
                      </a:r>
                    </a:p>
                  </a:txBody>
                  <a:tcPr marT="0" marB="0" marR="36650" marL="36650"/>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2.24</a:t>
                      </a:r>
                    </a:p>
                  </a:txBody>
                  <a:tcPr marT="0" marB="0" marR="36650" marL="36650"/>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2.69</a:t>
                      </a:r>
                    </a:p>
                  </a:txBody>
                  <a:tcPr marT="0" marB="0" marR="36650" marL="36650"/>
                </a:tc>
              </a:tr>
              <a:tr h="437850">
                <a:tc>
                  <a:txBody>
                    <a:bodyPr>
                      <a:noAutofit/>
                    </a:bodyPr>
                    <a:lstStyle/>
                    <a:p>
                      <a:pPr indent="0" lvl="0" marL="0" marR="0" algn="l">
                        <a:lnSpc>
                          <a:spcPct val="150000"/>
                        </a:lnSpc>
                        <a:spcBef>
                          <a:spcPts val="0"/>
                        </a:spcBef>
                        <a:spcAft>
                          <a:spcPts val="0"/>
                        </a:spcAft>
                        <a:buSzPct val="25000"/>
                        <a:buNone/>
                      </a:pPr>
                      <a:r>
                        <a:rPr b="0" lang="en-US" sz="1800">
                          <a:latin typeface="Questrial"/>
                          <a:ea typeface="Questrial"/>
                          <a:cs typeface="Questrial"/>
                          <a:sym typeface="Questrial"/>
                        </a:rPr>
                        <a:t>Sample 2 (Control)</a:t>
                      </a:r>
                    </a:p>
                  </a:txBody>
                  <a:tcPr marT="0" marB="0" marR="36650" marL="36650"/>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1.55</a:t>
                      </a:r>
                    </a:p>
                  </a:txBody>
                  <a:tcPr marT="0" marB="0" marR="36650" marL="36650"/>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2.17</a:t>
                      </a:r>
                    </a:p>
                  </a:txBody>
                  <a:tcPr marT="0" marB="0" marR="36650" marL="36650"/>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2.15</a:t>
                      </a:r>
                    </a:p>
                  </a:txBody>
                  <a:tcPr marT="0" marB="0" marR="36650" marL="36650"/>
                </a:tc>
              </a:tr>
              <a:tr h="437850">
                <a:tc>
                  <a:txBody>
                    <a:bodyPr>
                      <a:noAutofit/>
                    </a:bodyPr>
                    <a:lstStyle/>
                    <a:p>
                      <a:pPr indent="0" lvl="0" marL="0" marR="0" algn="l">
                        <a:lnSpc>
                          <a:spcPct val="150000"/>
                        </a:lnSpc>
                        <a:spcBef>
                          <a:spcPts val="0"/>
                        </a:spcBef>
                        <a:spcAft>
                          <a:spcPts val="0"/>
                        </a:spcAft>
                        <a:buSzPct val="25000"/>
                        <a:buNone/>
                      </a:pPr>
                      <a:r>
                        <a:rPr b="0" lang="en-US" sz="1800">
                          <a:latin typeface="Questrial"/>
                          <a:ea typeface="Questrial"/>
                          <a:cs typeface="Questrial"/>
                          <a:sym typeface="Questrial"/>
                        </a:rPr>
                        <a:t>Sample 3 (Control)</a:t>
                      </a:r>
                    </a:p>
                  </a:txBody>
                  <a:tcPr marT="0" marB="0" marR="36650" marL="36650"/>
                </a:tc>
                <a:tc>
                  <a:txBody>
                    <a:bodyPr>
                      <a:noAutofit/>
                    </a:bodyPr>
                    <a:lstStyle/>
                    <a:p>
                      <a:pPr indent="0" lvl="0" algn="l">
                        <a:spcBef>
                          <a:spcPts val="0"/>
                        </a:spcBef>
                        <a:buSzPct val="25000"/>
                        <a:buNone/>
                      </a:pPr>
                      <a:r>
                        <a:t/>
                      </a:r>
                      <a:endParaRPr b="0" sz="1800">
                        <a:latin typeface="Questrial"/>
                        <a:ea typeface="Questrial"/>
                        <a:cs typeface="Questrial"/>
                        <a:sym typeface="Questrial"/>
                      </a:endParaRPr>
                    </a:p>
                  </a:txBody>
                  <a:tcPr marT="0" marB="0" marR="36650" marL="36650"/>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2.36</a:t>
                      </a:r>
                    </a:p>
                  </a:txBody>
                  <a:tcPr marT="0" marB="0" marR="36650" marL="36650"/>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2.83</a:t>
                      </a:r>
                    </a:p>
                  </a:txBody>
                  <a:tcPr marT="0" marB="0" marR="36650" marL="36650"/>
                </a:tc>
              </a:tr>
              <a:tr h="437850">
                <a:tc>
                  <a:txBody>
                    <a:bodyPr>
                      <a:noAutofit/>
                    </a:bodyPr>
                    <a:lstStyle/>
                    <a:p>
                      <a:pPr indent="0" lvl="0" marL="0" marR="0" algn="l">
                        <a:lnSpc>
                          <a:spcPct val="150000"/>
                        </a:lnSpc>
                        <a:spcBef>
                          <a:spcPts val="0"/>
                        </a:spcBef>
                        <a:spcAft>
                          <a:spcPts val="0"/>
                        </a:spcAft>
                        <a:buSzPct val="25000"/>
                        <a:buNone/>
                      </a:pPr>
                      <a:r>
                        <a:rPr b="0" lang="en-US" sz="1800">
                          <a:latin typeface="Questrial"/>
                          <a:ea typeface="Questrial"/>
                          <a:cs typeface="Questrial"/>
                          <a:sym typeface="Questrial"/>
                        </a:rPr>
                        <a:t>Sample 4 (Control)</a:t>
                      </a:r>
                    </a:p>
                  </a:txBody>
                  <a:tcPr marT="0" marB="0" marR="36650" marL="36650"/>
                </a:tc>
                <a:tc>
                  <a:txBody>
                    <a:bodyPr>
                      <a:noAutofit/>
                    </a:bodyPr>
                    <a:lstStyle/>
                    <a:p>
                      <a:pPr indent="0" lvl="0" algn="l">
                        <a:spcBef>
                          <a:spcPts val="0"/>
                        </a:spcBef>
                        <a:buSzPct val="25000"/>
                        <a:buNone/>
                      </a:pPr>
                      <a:r>
                        <a:t/>
                      </a:r>
                      <a:endParaRPr b="0" sz="1800">
                        <a:latin typeface="Questrial"/>
                        <a:ea typeface="Questrial"/>
                        <a:cs typeface="Questrial"/>
                        <a:sym typeface="Questrial"/>
                      </a:endParaRPr>
                    </a:p>
                  </a:txBody>
                  <a:tcPr marT="0" marB="0" marR="36650" marL="36650"/>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1.70</a:t>
                      </a:r>
                    </a:p>
                  </a:txBody>
                  <a:tcPr marT="0" marB="0" marR="36650" marL="36650"/>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2.18</a:t>
                      </a:r>
                    </a:p>
                  </a:txBody>
                  <a:tcPr marT="0" marB="0" marR="36650" marL="36650"/>
                </a:tc>
              </a:tr>
              <a:tr h="437850">
                <a:tc>
                  <a:txBody>
                    <a:bodyPr>
                      <a:noAutofit/>
                    </a:bodyPr>
                    <a:lstStyle/>
                    <a:p>
                      <a:pPr indent="0" lvl="0" marL="0" marR="0" algn="l">
                        <a:lnSpc>
                          <a:spcPct val="150000"/>
                        </a:lnSpc>
                        <a:spcBef>
                          <a:spcPts val="0"/>
                        </a:spcBef>
                        <a:spcAft>
                          <a:spcPts val="0"/>
                        </a:spcAft>
                        <a:buSzPct val="25000"/>
                        <a:buNone/>
                      </a:pPr>
                      <a:r>
                        <a:rPr b="0" lang="en-US" sz="1800">
                          <a:latin typeface="Questrial"/>
                          <a:ea typeface="Questrial"/>
                          <a:cs typeface="Questrial"/>
                          <a:sym typeface="Questrial"/>
                        </a:rPr>
                        <a:t>Sample 5 (Control)</a:t>
                      </a:r>
                    </a:p>
                  </a:txBody>
                  <a:tcPr marT="0" marB="0" marR="36650" marL="36650"/>
                </a:tc>
                <a:tc>
                  <a:txBody>
                    <a:bodyPr>
                      <a:noAutofit/>
                    </a:bodyPr>
                    <a:lstStyle/>
                    <a:p>
                      <a:pPr indent="0" lvl="0" algn="l">
                        <a:spcBef>
                          <a:spcPts val="0"/>
                        </a:spcBef>
                        <a:buSzPct val="25000"/>
                        <a:buNone/>
                      </a:pPr>
                      <a:r>
                        <a:t/>
                      </a:r>
                      <a:endParaRPr b="0" sz="1800">
                        <a:latin typeface="Questrial"/>
                        <a:ea typeface="Questrial"/>
                        <a:cs typeface="Questrial"/>
                        <a:sym typeface="Questrial"/>
                      </a:endParaRPr>
                    </a:p>
                  </a:txBody>
                  <a:tcPr marT="0" marB="0" marR="36650" marL="36650"/>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2.47</a:t>
                      </a:r>
                    </a:p>
                  </a:txBody>
                  <a:tcPr marT="0" marB="0" marR="36650" marL="36650"/>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2.10</a:t>
                      </a:r>
                    </a:p>
                  </a:txBody>
                  <a:tcPr marT="0" marB="0" marR="36650" marL="36650"/>
                </a:tc>
              </a:tr>
              <a:tr h="437850">
                <a:tc>
                  <a:txBody>
                    <a:bodyPr>
                      <a:noAutofit/>
                    </a:bodyPr>
                    <a:lstStyle/>
                    <a:p>
                      <a:pPr indent="0" lvl="0" marL="0" marR="0" algn="l">
                        <a:lnSpc>
                          <a:spcPct val="150000"/>
                        </a:lnSpc>
                        <a:spcBef>
                          <a:spcPts val="0"/>
                        </a:spcBef>
                        <a:spcAft>
                          <a:spcPts val="0"/>
                        </a:spcAft>
                        <a:buSzPct val="25000"/>
                        <a:buNone/>
                      </a:pPr>
                      <a:r>
                        <a:rPr b="0" lang="en-US" sz="1800">
                          <a:latin typeface="Questrial"/>
                          <a:ea typeface="Questrial"/>
                          <a:cs typeface="Questrial"/>
                          <a:sym typeface="Questrial"/>
                        </a:rPr>
                        <a:t>Sample 6 (Control)</a:t>
                      </a:r>
                    </a:p>
                  </a:txBody>
                  <a:tcPr marT="0" marB="0" marR="36650" marL="36650"/>
                </a:tc>
                <a:tc>
                  <a:txBody>
                    <a:bodyPr>
                      <a:noAutofit/>
                    </a:bodyPr>
                    <a:lstStyle/>
                    <a:p>
                      <a:pPr indent="0" lvl="0" algn="l">
                        <a:spcBef>
                          <a:spcPts val="0"/>
                        </a:spcBef>
                        <a:buSzPct val="25000"/>
                        <a:buNone/>
                      </a:pPr>
                      <a:r>
                        <a:t/>
                      </a:r>
                      <a:endParaRPr b="0" sz="1800">
                        <a:latin typeface="Questrial"/>
                        <a:ea typeface="Questrial"/>
                        <a:cs typeface="Questrial"/>
                        <a:sym typeface="Questrial"/>
                      </a:endParaRPr>
                    </a:p>
                  </a:txBody>
                  <a:tcPr marT="0" marB="0" marR="36650" marL="36650"/>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2.14</a:t>
                      </a:r>
                    </a:p>
                  </a:txBody>
                  <a:tcPr marT="0" marB="0" marR="36650" marL="36650"/>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3.45</a:t>
                      </a:r>
                    </a:p>
                  </a:txBody>
                  <a:tcPr marT="0" marB="0" marR="36650" marL="36650"/>
                </a:tc>
              </a:tr>
              <a:tr h="437850">
                <a:tc>
                  <a:txBody>
                    <a:bodyPr>
                      <a:noAutofit/>
                    </a:bodyPr>
                    <a:lstStyle/>
                    <a:p>
                      <a:pPr indent="0" lvl="0" marL="0" marR="0" algn="l">
                        <a:lnSpc>
                          <a:spcPct val="150000"/>
                        </a:lnSpc>
                        <a:spcBef>
                          <a:spcPts val="0"/>
                        </a:spcBef>
                        <a:spcAft>
                          <a:spcPts val="0"/>
                        </a:spcAft>
                        <a:buSzPct val="25000"/>
                        <a:buNone/>
                      </a:pPr>
                      <a:r>
                        <a:rPr b="0" lang="en-US" sz="1800">
                          <a:latin typeface="Questrial"/>
                          <a:ea typeface="Questrial"/>
                          <a:cs typeface="Questrial"/>
                          <a:sym typeface="Questrial"/>
                        </a:rPr>
                        <a:t>Sample 7 (Experimental)</a:t>
                      </a:r>
                    </a:p>
                  </a:txBody>
                  <a:tcPr marT="0" marB="0" marR="36650" marL="36650"/>
                </a:tc>
                <a:tc>
                  <a:txBody>
                    <a:bodyPr>
                      <a:noAutofit/>
                    </a:bodyPr>
                    <a:lstStyle/>
                    <a:p>
                      <a:pPr indent="0" lvl="0" algn="l">
                        <a:spcBef>
                          <a:spcPts val="0"/>
                        </a:spcBef>
                        <a:buSzPct val="25000"/>
                        <a:buNone/>
                      </a:pPr>
                      <a:r>
                        <a:t/>
                      </a:r>
                      <a:endParaRPr b="0" sz="1800">
                        <a:latin typeface="Questrial"/>
                        <a:ea typeface="Questrial"/>
                        <a:cs typeface="Questrial"/>
                        <a:sym typeface="Questrial"/>
                      </a:endParaRPr>
                    </a:p>
                  </a:txBody>
                  <a:tcPr marT="0" marB="0" marR="36650" marL="36650"/>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2.47</a:t>
                      </a:r>
                    </a:p>
                  </a:txBody>
                  <a:tcPr marT="0" marB="0" marR="36650" marL="36650"/>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2.02</a:t>
                      </a:r>
                    </a:p>
                  </a:txBody>
                  <a:tcPr marT="0" marB="0" marR="36650" marL="36650"/>
                </a:tc>
              </a:tr>
              <a:tr h="437850">
                <a:tc>
                  <a:txBody>
                    <a:bodyPr>
                      <a:noAutofit/>
                    </a:bodyPr>
                    <a:lstStyle/>
                    <a:p>
                      <a:pPr indent="0" lvl="0" marL="0" marR="0" algn="l">
                        <a:lnSpc>
                          <a:spcPct val="150000"/>
                        </a:lnSpc>
                        <a:spcBef>
                          <a:spcPts val="0"/>
                        </a:spcBef>
                        <a:spcAft>
                          <a:spcPts val="0"/>
                        </a:spcAft>
                        <a:buSzPct val="25000"/>
                        <a:buNone/>
                      </a:pPr>
                      <a:r>
                        <a:rPr b="0" lang="en-US" sz="1800">
                          <a:latin typeface="Questrial"/>
                          <a:ea typeface="Questrial"/>
                          <a:cs typeface="Questrial"/>
                          <a:sym typeface="Questrial"/>
                        </a:rPr>
                        <a:t>Sample 8 (Experimental)</a:t>
                      </a:r>
                    </a:p>
                  </a:txBody>
                  <a:tcPr marT="0" marB="0" marR="36650" marL="36650"/>
                </a:tc>
                <a:tc>
                  <a:txBody>
                    <a:bodyPr>
                      <a:noAutofit/>
                    </a:bodyPr>
                    <a:lstStyle/>
                    <a:p>
                      <a:pPr indent="0" lvl="0" algn="l">
                        <a:spcBef>
                          <a:spcPts val="0"/>
                        </a:spcBef>
                        <a:buSzPct val="25000"/>
                        <a:buNone/>
                      </a:pPr>
                      <a:r>
                        <a:t/>
                      </a:r>
                      <a:endParaRPr b="0" sz="1800">
                        <a:latin typeface="Questrial"/>
                        <a:ea typeface="Questrial"/>
                        <a:cs typeface="Questrial"/>
                        <a:sym typeface="Questrial"/>
                      </a:endParaRPr>
                    </a:p>
                  </a:txBody>
                  <a:tcPr marT="0" marB="0" marR="36650" marL="36650"/>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1.09</a:t>
                      </a:r>
                    </a:p>
                  </a:txBody>
                  <a:tcPr marT="0" marB="0" marR="36650" marL="36650"/>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1.92</a:t>
                      </a:r>
                    </a:p>
                  </a:txBody>
                  <a:tcPr marT="0" marB="0" marR="36650" marL="36650"/>
                </a:tc>
              </a:tr>
              <a:tr h="437850">
                <a:tc>
                  <a:txBody>
                    <a:bodyPr>
                      <a:noAutofit/>
                    </a:bodyPr>
                    <a:lstStyle/>
                    <a:p>
                      <a:pPr indent="0" lvl="0" marL="0" marR="0" algn="l">
                        <a:lnSpc>
                          <a:spcPct val="150000"/>
                        </a:lnSpc>
                        <a:spcBef>
                          <a:spcPts val="0"/>
                        </a:spcBef>
                        <a:spcAft>
                          <a:spcPts val="0"/>
                        </a:spcAft>
                        <a:buSzPct val="25000"/>
                        <a:buNone/>
                      </a:pPr>
                      <a:r>
                        <a:rPr b="0" lang="en-US" sz="1800">
                          <a:latin typeface="Questrial"/>
                          <a:ea typeface="Questrial"/>
                          <a:cs typeface="Questrial"/>
                          <a:sym typeface="Questrial"/>
                        </a:rPr>
                        <a:t>Sample 9 (Experimental)</a:t>
                      </a:r>
                    </a:p>
                  </a:txBody>
                  <a:tcPr marT="0" marB="0" marR="36650" marL="36650"/>
                </a:tc>
                <a:tc>
                  <a:txBody>
                    <a:bodyPr>
                      <a:noAutofit/>
                    </a:bodyPr>
                    <a:lstStyle/>
                    <a:p>
                      <a:pPr indent="0" lvl="0" algn="l">
                        <a:spcBef>
                          <a:spcPts val="0"/>
                        </a:spcBef>
                        <a:buSzPct val="25000"/>
                        <a:buNone/>
                      </a:pPr>
                      <a:r>
                        <a:t/>
                      </a:r>
                      <a:endParaRPr b="0" sz="1800">
                        <a:latin typeface="Questrial"/>
                        <a:ea typeface="Questrial"/>
                        <a:cs typeface="Questrial"/>
                        <a:sym typeface="Questrial"/>
                      </a:endParaRPr>
                    </a:p>
                  </a:txBody>
                  <a:tcPr marT="0" marB="0" marR="36650" marL="36650"/>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2.37</a:t>
                      </a:r>
                    </a:p>
                  </a:txBody>
                  <a:tcPr marT="0" marB="0" marR="36650" marL="36650"/>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1.96</a:t>
                      </a:r>
                    </a:p>
                  </a:txBody>
                  <a:tcPr marT="0" marB="0" marR="36650" marL="36650"/>
                </a:tc>
              </a:tr>
              <a:tr h="437850">
                <a:tc>
                  <a:txBody>
                    <a:bodyPr>
                      <a:noAutofit/>
                    </a:bodyPr>
                    <a:lstStyle/>
                    <a:p>
                      <a:pPr indent="0" lvl="0" marL="0" marR="0" algn="l">
                        <a:lnSpc>
                          <a:spcPct val="150000"/>
                        </a:lnSpc>
                        <a:spcBef>
                          <a:spcPts val="0"/>
                        </a:spcBef>
                        <a:spcAft>
                          <a:spcPts val="0"/>
                        </a:spcAft>
                        <a:buSzPct val="25000"/>
                        <a:buNone/>
                      </a:pPr>
                      <a:r>
                        <a:rPr b="0" lang="en-US" sz="1800">
                          <a:latin typeface="Questrial"/>
                          <a:ea typeface="Questrial"/>
                          <a:cs typeface="Questrial"/>
                          <a:sym typeface="Questrial"/>
                        </a:rPr>
                        <a:t>Sample 10 (Experimental)</a:t>
                      </a:r>
                    </a:p>
                  </a:txBody>
                  <a:tcPr marT="0" marB="0" marR="36650" marL="36650"/>
                </a:tc>
                <a:tc>
                  <a:txBody>
                    <a:bodyPr>
                      <a:noAutofit/>
                    </a:bodyPr>
                    <a:lstStyle/>
                    <a:p>
                      <a:pPr indent="0" lvl="0" algn="l">
                        <a:spcBef>
                          <a:spcPts val="0"/>
                        </a:spcBef>
                        <a:buSzPct val="25000"/>
                        <a:buNone/>
                      </a:pPr>
                      <a:r>
                        <a:t/>
                      </a:r>
                      <a:endParaRPr b="0" sz="1800">
                        <a:latin typeface="Questrial"/>
                        <a:ea typeface="Questrial"/>
                        <a:cs typeface="Questrial"/>
                        <a:sym typeface="Questrial"/>
                      </a:endParaRPr>
                    </a:p>
                  </a:txBody>
                  <a:tcPr marT="0" marB="0" marR="36650" marL="36650"/>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1.32</a:t>
                      </a:r>
                    </a:p>
                  </a:txBody>
                  <a:tcPr marT="0" marB="0" marR="36650" marL="36650"/>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2.09</a:t>
                      </a:r>
                    </a:p>
                  </a:txBody>
                  <a:tcPr marT="0" marB="0" marR="36650" marL="36650"/>
                </a:tc>
              </a:tr>
              <a:tr h="437850">
                <a:tc>
                  <a:txBody>
                    <a:bodyPr>
                      <a:noAutofit/>
                    </a:bodyPr>
                    <a:lstStyle/>
                    <a:p>
                      <a:pPr indent="0" lvl="0" marL="0" marR="0" algn="l">
                        <a:lnSpc>
                          <a:spcPct val="150000"/>
                        </a:lnSpc>
                        <a:spcBef>
                          <a:spcPts val="0"/>
                        </a:spcBef>
                        <a:spcAft>
                          <a:spcPts val="0"/>
                        </a:spcAft>
                        <a:buSzPct val="25000"/>
                        <a:buNone/>
                      </a:pPr>
                      <a:r>
                        <a:rPr b="0" lang="en-US" sz="1800">
                          <a:latin typeface="Questrial"/>
                          <a:ea typeface="Questrial"/>
                          <a:cs typeface="Questrial"/>
                          <a:sym typeface="Questrial"/>
                        </a:rPr>
                        <a:t>Sample 11 (Experimental)</a:t>
                      </a:r>
                    </a:p>
                  </a:txBody>
                  <a:tcPr marT="0" marB="0" marR="36650" marL="36650"/>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1.16</a:t>
                      </a:r>
                    </a:p>
                  </a:txBody>
                  <a:tcPr marT="0" marB="0" marR="36650" marL="36650"/>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2.22</a:t>
                      </a:r>
                    </a:p>
                  </a:txBody>
                  <a:tcPr marT="0" marB="0" marR="36650" marL="36650"/>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2.19</a:t>
                      </a:r>
                    </a:p>
                  </a:txBody>
                  <a:tcPr marT="0" marB="0" marR="36650" marL="36650"/>
                </a:tc>
              </a:tr>
              <a:tr h="437850">
                <a:tc>
                  <a:txBody>
                    <a:bodyPr>
                      <a:noAutofit/>
                    </a:bodyPr>
                    <a:lstStyle/>
                    <a:p>
                      <a:pPr indent="0" lvl="0" marL="0" marR="0" algn="l">
                        <a:lnSpc>
                          <a:spcPct val="150000"/>
                        </a:lnSpc>
                        <a:spcBef>
                          <a:spcPts val="0"/>
                        </a:spcBef>
                        <a:spcAft>
                          <a:spcPts val="0"/>
                        </a:spcAft>
                        <a:buSzPct val="25000"/>
                        <a:buNone/>
                      </a:pPr>
                      <a:r>
                        <a:rPr b="0" lang="en-US" sz="1800">
                          <a:latin typeface="Questrial"/>
                          <a:ea typeface="Questrial"/>
                          <a:cs typeface="Questrial"/>
                          <a:sym typeface="Questrial"/>
                        </a:rPr>
                        <a:t>Sample 12 (Experimental)</a:t>
                      </a:r>
                    </a:p>
                  </a:txBody>
                  <a:tcPr marT="0" marB="0" marR="36650" marL="36650"/>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1.07</a:t>
                      </a:r>
                    </a:p>
                  </a:txBody>
                  <a:tcPr marT="0" marB="0" marR="36650" marL="36650"/>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2.32</a:t>
                      </a:r>
                    </a:p>
                  </a:txBody>
                  <a:tcPr marT="0" marB="0" marR="36650" marL="36650"/>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1.57</a:t>
                      </a:r>
                    </a:p>
                  </a:txBody>
                  <a:tcPr marT="0" marB="0" marR="36650" marL="36650"/>
                </a:tc>
              </a:tr>
            </a:tbl>
          </a:graphicData>
        </a:graphic>
      </p:graphicFrame>
      <p:sp>
        <p:nvSpPr>
          <p:cNvPr id="297" name="Shape 297"/>
          <p:cNvSpPr txBox="1"/>
          <p:nvPr/>
        </p:nvSpPr>
        <p:spPr>
          <a:xfrm>
            <a:off x="228600" y="0"/>
            <a:ext cx="8610599" cy="304799"/>
          </a:xfrm>
          <a:prstGeom prst="rect">
            <a:avLst/>
          </a:prstGeom>
          <a:no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Rokkitt"/>
              <a:buNone/>
            </a:pPr>
            <a:r>
              <a:rPr b="0" i="0" lang="en-US" sz="1800" u="none" cap="none" strike="noStrike">
                <a:solidFill>
                  <a:schemeClr val="lt1"/>
                </a:solidFill>
                <a:latin typeface="Rokkitt"/>
                <a:ea typeface="Rokkitt"/>
                <a:cs typeface="Rokkitt"/>
                <a:sym typeface="Rokkitt"/>
              </a:rPr>
              <a:t>Table 1: (C</a:t>
            </a:r>
            <a:r>
              <a:rPr b="0" baseline="-25000" i="0" lang="en-US" sz="1800" u="none" cap="none" strike="noStrike">
                <a:solidFill>
                  <a:schemeClr val="lt1"/>
                </a:solidFill>
                <a:latin typeface="Rokkitt"/>
                <a:ea typeface="Rokkitt"/>
                <a:cs typeface="Rokkitt"/>
                <a:sym typeface="Rokkitt"/>
              </a:rPr>
              <a:t>t</a:t>
            </a:r>
            <a:r>
              <a:rPr b="0" i="0" lang="en-US" sz="1800" u="none" cap="none" strike="noStrike">
                <a:solidFill>
                  <a:schemeClr val="lt1"/>
                </a:solidFill>
                <a:latin typeface="Rokkitt"/>
                <a:ea typeface="Rokkitt"/>
                <a:cs typeface="Rokkitt"/>
                <a:sym typeface="Rokkitt"/>
              </a:rPr>
              <a:t>) values for the samples corrected, and analyzed</a:t>
            </a:r>
          </a:p>
        </p:txBody>
      </p:sp>
      <p:sp>
        <p:nvSpPr>
          <p:cNvPr id="298" name="Shape 298"/>
          <p:cNvSpPr/>
          <p:nvPr/>
        </p:nvSpPr>
        <p:spPr>
          <a:xfrm>
            <a:off x="228600" y="381000"/>
            <a:ext cx="5791200" cy="523219"/>
          </a:xfrm>
          <a:prstGeom prst="rect">
            <a:avLst/>
          </a:prstGeom>
          <a:no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i="1" lang="en-US" sz="1400">
                <a:solidFill>
                  <a:schemeClr val="lt1"/>
                </a:solidFill>
                <a:latin typeface="Rokkitt"/>
                <a:ea typeface="Rokkitt"/>
                <a:cs typeface="Rokkitt"/>
                <a:sym typeface="Rokkitt"/>
              </a:rPr>
              <a:t>*</a:t>
            </a:r>
            <a:r>
              <a:rPr lang="en-US" sz="1400">
                <a:solidFill>
                  <a:schemeClr val="lt1"/>
                </a:solidFill>
                <a:latin typeface="Rokkitt"/>
                <a:ea typeface="Rokkitt"/>
                <a:cs typeface="Rokkitt"/>
                <a:sym typeface="Rokkitt"/>
              </a:rPr>
              <a:t> Indicates data that is Statistically Significant (p&lt; 0.05)</a:t>
            </a:r>
          </a:p>
          <a:p>
            <a:pPr indent="0" lvl="0" marL="0" marR="0" rtl="0" algn="l">
              <a:spcBef>
                <a:spcPts val="0"/>
              </a:spcBef>
              <a:buSzPct val="25000"/>
              <a:buNone/>
            </a:pPr>
            <a:r>
              <a:rPr lang="en-US" sz="1400">
                <a:solidFill>
                  <a:schemeClr val="lt1"/>
                </a:solidFill>
                <a:latin typeface="Rokkitt"/>
                <a:ea typeface="Rokkitt"/>
                <a:cs typeface="Rokkitt"/>
                <a:sym typeface="Rokkitt"/>
              </a:rPr>
              <a:t>**Indicates data that is approaching statistical significance </a:t>
            </a:r>
          </a:p>
        </p:txBody>
      </p:sp>
      <p:graphicFrame>
        <p:nvGraphicFramePr>
          <p:cNvPr id="299" name="Shape 299"/>
          <p:cNvGraphicFramePr/>
          <p:nvPr/>
        </p:nvGraphicFramePr>
        <p:xfrm>
          <a:off x="0" y="1524000"/>
          <a:ext cx="3000000" cy="3000000"/>
        </p:xfrm>
        <a:graphic>
          <a:graphicData uri="http://schemas.openxmlformats.org/drawingml/2006/table">
            <a:tbl>
              <a:tblPr bandRow="1" firstCol="1" firstRow="1">
                <a:noFill/>
                <a:tableStyleId>{A360671E-25B8-4DF7-B559-A61582040E8D}</a:tableStyleId>
              </a:tblPr>
              <a:tblGrid>
                <a:gridCol w="3584975"/>
                <a:gridCol w="1675325"/>
                <a:gridCol w="1903775"/>
                <a:gridCol w="1979925"/>
              </a:tblGrid>
              <a:tr h="625550">
                <a:tc>
                  <a:txBody>
                    <a:bodyPr>
                      <a:noAutofit/>
                    </a:bodyPr>
                    <a:lstStyle/>
                    <a:p>
                      <a:pPr indent="0" lvl="0" marL="0" marR="0" algn="l">
                        <a:lnSpc>
                          <a:spcPct val="150000"/>
                        </a:lnSpc>
                        <a:spcBef>
                          <a:spcPts val="0"/>
                        </a:spcBef>
                        <a:spcAft>
                          <a:spcPts val="0"/>
                        </a:spcAft>
                        <a:buSzPct val="25000"/>
                        <a:buNone/>
                      </a:pPr>
                      <a:r>
                        <a:rPr b="0" lang="en-US" sz="1800">
                          <a:latin typeface="Questrial"/>
                          <a:ea typeface="Questrial"/>
                          <a:cs typeface="Questrial"/>
                          <a:sym typeface="Questrial"/>
                        </a:rPr>
                        <a:t>Average ∆ct Control</a:t>
                      </a:r>
                    </a:p>
                  </a:txBody>
                  <a:tcPr marT="0" marB="0" marR="68575" marL="68575"/>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1.45</a:t>
                      </a:r>
                    </a:p>
                  </a:txBody>
                  <a:tcPr marT="0" marB="0" marR="68575" marL="68575"/>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2.18</a:t>
                      </a:r>
                    </a:p>
                  </a:txBody>
                  <a:tcPr marT="0" marB="0" marR="68575" marL="68575"/>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2.57</a:t>
                      </a:r>
                    </a:p>
                  </a:txBody>
                  <a:tcPr marT="0" marB="0" marR="68575" marL="68575"/>
                </a:tc>
              </a:tr>
              <a:tr h="429075">
                <a:tc>
                  <a:txBody>
                    <a:bodyPr>
                      <a:noAutofit/>
                    </a:bodyPr>
                    <a:lstStyle/>
                    <a:p>
                      <a:pPr indent="0" lvl="0" marL="0" marR="0" algn="l">
                        <a:lnSpc>
                          <a:spcPct val="150000"/>
                        </a:lnSpc>
                        <a:spcBef>
                          <a:spcPts val="0"/>
                        </a:spcBef>
                        <a:spcAft>
                          <a:spcPts val="0"/>
                        </a:spcAft>
                        <a:buSzPct val="25000"/>
                        <a:buNone/>
                      </a:pPr>
                      <a:r>
                        <a:rPr b="0" lang="en-US" sz="1800">
                          <a:latin typeface="Questrial"/>
                          <a:ea typeface="Questrial"/>
                          <a:cs typeface="Questrial"/>
                          <a:sym typeface="Questrial"/>
                        </a:rPr>
                        <a:t>Average ∆ct Experimental</a:t>
                      </a:r>
                    </a:p>
                  </a:txBody>
                  <a:tcPr marT="0" marB="0" marR="68575" marL="68575"/>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1.11</a:t>
                      </a:r>
                    </a:p>
                  </a:txBody>
                  <a:tcPr marT="0" marB="0" marR="68575" marL="68575"/>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1.97</a:t>
                      </a:r>
                    </a:p>
                  </a:txBody>
                  <a:tcPr marT="0" marB="0" marR="68575" marL="68575"/>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1.96</a:t>
                      </a:r>
                    </a:p>
                  </a:txBody>
                  <a:tcPr marT="0" marB="0" marR="68575" marL="68575"/>
                </a:tc>
              </a:tr>
              <a:tr h="1000850">
                <a:tc>
                  <a:txBody>
                    <a:bodyPr>
                      <a:noAutofit/>
                    </a:bodyPr>
                    <a:lstStyle/>
                    <a:p>
                      <a:pPr indent="0" lvl="0" marL="0" marR="0" algn="l">
                        <a:lnSpc>
                          <a:spcPct val="115000"/>
                        </a:lnSpc>
                        <a:spcBef>
                          <a:spcPts val="0"/>
                        </a:spcBef>
                        <a:spcAft>
                          <a:spcPts val="0"/>
                        </a:spcAft>
                        <a:buSzPct val="25000"/>
                        <a:buNone/>
                      </a:pPr>
                      <a:r>
                        <a:rPr b="0" lang="en-US" sz="1800">
                          <a:latin typeface="Questrial"/>
                          <a:ea typeface="Questrial"/>
                          <a:cs typeface="Questrial"/>
                          <a:sym typeface="Questrial"/>
                        </a:rPr>
                        <a:t>Standard Deviation (Between the control and experimental groups)</a:t>
                      </a:r>
                    </a:p>
                  </a:txBody>
                  <a:tcPr marT="0" marB="0" marR="68575" marL="68575"/>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0.235</a:t>
                      </a:r>
                    </a:p>
                  </a:txBody>
                  <a:tcPr marT="0" marB="0" marR="68575" marL="68575"/>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0.153</a:t>
                      </a:r>
                    </a:p>
                  </a:txBody>
                  <a:tcPr marT="0" marB="0" marR="68575" marL="68575"/>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0.429</a:t>
                      </a:r>
                    </a:p>
                  </a:txBody>
                  <a:tcPr marT="0" marB="0" marR="68575" marL="68575"/>
                </a:tc>
              </a:tr>
              <a:tr h="1000850">
                <a:tc>
                  <a:txBody>
                    <a:bodyPr>
                      <a:noAutofit/>
                    </a:bodyPr>
                    <a:lstStyle/>
                    <a:p>
                      <a:pPr indent="0" lvl="0" marL="0" marR="0" algn="l">
                        <a:lnSpc>
                          <a:spcPct val="115000"/>
                        </a:lnSpc>
                        <a:spcBef>
                          <a:spcPts val="0"/>
                        </a:spcBef>
                        <a:spcAft>
                          <a:spcPts val="0"/>
                        </a:spcAft>
                        <a:buSzPct val="25000"/>
                        <a:buNone/>
                      </a:pPr>
                      <a:r>
                        <a:rPr b="0" lang="en-US" sz="1800">
                          <a:latin typeface="Questrial"/>
                          <a:ea typeface="Questrial"/>
                          <a:cs typeface="Questrial"/>
                          <a:sym typeface="Questrial"/>
                        </a:rPr>
                        <a:t>Standard Deviation based on </a:t>
                      </a:r>
                    </a:p>
                    <a:p>
                      <a:pPr indent="0" lvl="0" marL="0" marR="0" algn="l">
                        <a:lnSpc>
                          <a:spcPct val="115000"/>
                        </a:lnSpc>
                        <a:spcBef>
                          <a:spcPts val="0"/>
                        </a:spcBef>
                        <a:spcAft>
                          <a:spcPts val="0"/>
                        </a:spcAft>
                        <a:buSzPct val="25000"/>
                        <a:buNone/>
                      </a:pPr>
                      <a:r>
                        <a:rPr b="0" lang="en-US" sz="1800">
                          <a:latin typeface="Questrial"/>
                          <a:ea typeface="Questrial"/>
                          <a:cs typeface="Questrial"/>
                          <a:sym typeface="Questrial"/>
                        </a:rPr>
                        <a:t>2</a:t>
                      </a:r>
                      <a:r>
                        <a:rPr b="0" baseline="30000" lang="en-US" sz="1800">
                          <a:latin typeface="Questrial"/>
                          <a:ea typeface="Questrial"/>
                          <a:cs typeface="Questrial"/>
                          <a:sym typeface="Questrial"/>
                        </a:rPr>
                        <a:t>-ct</a:t>
                      </a:r>
                    </a:p>
                  </a:txBody>
                  <a:tcPr marT="0" marB="0" marR="68575" marL="68575"/>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0.0673</a:t>
                      </a:r>
                    </a:p>
                  </a:txBody>
                  <a:tcPr marT="0" marB="0" marR="68575" marL="68575"/>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0.0394</a:t>
                      </a:r>
                    </a:p>
                  </a:txBody>
                  <a:tcPr marT="0" marB="0" marR="68575" marL="68575"/>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0.0539</a:t>
                      </a:r>
                    </a:p>
                  </a:txBody>
                  <a:tcPr marT="0" marB="0" marR="68575" marL="68575"/>
                </a:tc>
              </a:tr>
              <a:tr h="658000">
                <a:tc>
                  <a:txBody>
                    <a:bodyPr>
                      <a:noAutofit/>
                    </a:bodyPr>
                    <a:lstStyle/>
                    <a:p>
                      <a:pPr indent="0" lvl="0" marL="0" marR="0" algn="l">
                        <a:lnSpc>
                          <a:spcPct val="115000"/>
                        </a:lnSpc>
                        <a:spcBef>
                          <a:spcPts val="0"/>
                        </a:spcBef>
                        <a:spcAft>
                          <a:spcPts val="0"/>
                        </a:spcAft>
                        <a:buSzPct val="25000"/>
                        <a:buNone/>
                      </a:pPr>
                      <a:r>
                        <a:rPr b="0" lang="en-US" sz="1800">
                          <a:latin typeface="Questrial"/>
                          <a:ea typeface="Questrial"/>
                          <a:cs typeface="Questrial"/>
                          <a:sym typeface="Questrial"/>
                        </a:rPr>
                        <a:t>∆∆ct (∆ct Experiment – </a:t>
                      </a:r>
                    </a:p>
                    <a:p>
                      <a:pPr indent="0" lvl="0" marL="0" marR="0" algn="l">
                        <a:lnSpc>
                          <a:spcPct val="115000"/>
                        </a:lnSpc>
                        <a:spcBef>
                          <a:spcPts val="0"/>
                        </a:spcBef>
                        <a:spcAft>
                          <a:spcPts val="0"/>
                        </a:spcAft>
                        <a:buSzPct val="25000"/>
                        <a:buNone/>
                      </a:pPr>
                      <a:r>
                        <a:rPr b="0" lang="en-US" sz="1800">
                          <a:latin typeface="Questrial"/>
                          <a:ea typeface="Questrial"/>
                          <a:cs typeface="Questrial"/>
                          <a:sym typeface="Questrial"/>
                        </a:rPr>
                        <a:t>∆ct Control)</a:t>
                      </a:r>
                    </a:p>
                  </a:txBody>
                  <a:tcPr marT="0" marB="0" marR="68575" marL="68575"/>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-0.333</a:t>
                      </a:r>
                    </a:p>
                  </a:txBody>
                  <a:tcPr marT="0" marB="0" marR="68575" marL="68575"/>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-0.216</a:t>
                      </a:r>
                    </a:p>
                  </a:txBody>
                  <a:tcPr marT="0" marB="0" marR="68575" marL="68575"/>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-0.607</a:t>
                      </a:r>
                    </a:p>
                  </a:txBody>
                  <a:tcPr marT="0" marB="0" marR="68575" marL="68575"/>
                </a:tc>
              </a:tr>
              <a:tr h="393400">
                <a:tc>
                  <a:txBody>
                    <a:bodyPr>
                      <a:noAutofit/>
                    </a:bodyPr>
                    <a:lstStyle/>
                    <a:p>
                      <a:pPr indent="0" lvl="0" marL="0" marR="0" algn="l">
                        <a:lnSpc>
                          <a:spcPct val="150000"/>
                        </a:lnSpc>
                        <a:spcBef>
                          <a:spcPts val="0"/>
                        </a:spcBef>
                        <a:spcAft>
                          <a:spcPts val="0"/>
                        </a:spcAft>
                        <a:buSzPct val="25000"/>
                        <a:buNone/>
                      </a:pPr>
                      <a:r>
                        <a:rPr b="0" lang="en-US" sz="1800">
                          <a:latin typeface="Questrial"/>
                          <a:ea typeface="Questrial"/>
                          <a:cs typeface="Questrial"/>
                          <a:sym typeface="Questrial"/>
                        </a:rPr>
                        <a:t>Fold Change (2</a:t>
                      </a:r>
                      <a:r>
                        <a:rPr b="0" baseline="30000" lang="en-US" sz="1800">
                          <a:latin typeface="Questrial"/>
                          <a:ea typeface="Questrial"/>
                          <a:cs typeface="Questrial"/>
                          <a:sym typeface="Questrial"/>
                        </a:rPr>
                        <a:t>-∆∆ct</a:t>
                      </a:r>
                      <a:r>
                        <a:rPr b="0" lang="en-US" sz="1800">
                          <a:latin typeface="Questrial"/>
                          <a:ea typeface="Questrial"/>
                          <a:cs typeface="Questrial"/>
                          <a:sym typeface="Questrial"/>
                        </a:rPr>
                        <a:t>)</a:t>
                      </a:r>
                    </a:p>
                  </a:txBody>
                  <a:tcPr marT="0" marB="0" marR="68575" marL="68575"/>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1.26</a:t>
                      </a:r>
                    </a:p>
                  </a:txBody>
                  <a:tcPr marT="0" marB="0" marR="68575" marL="68575"/>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1.16</a:t>
                      </a:r>
                    </a:p>
                  </a:txBody>
                  <a:tcPr marT="0" marB="0" marR="68575" marL="68575"/>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1.52</a:t>
                      </a:r>
                    </a:p>
                  </a:txBody>
                  <a:tcPr marT="0" marB="0" marR="68575" marL="68575"/>
                </a:tc>
              </a:tr>
              <a:tr h="447200">
                <a:tc>
                  <a:txBody>
                    <a:bodyPr>
                      <a:noAutofit/>
                    </a:bodyPr>
                    <a:lstStyle/>
                    <a:p>
                      <a:pPr indent="0" lvl="0" marL="0" marR="0" algn="l">
                        <a:lnSpc>
                          <a:spcPct val="150000"/>
                        </a:lnSpc>
                        <a:spcBef>
                          <a:spcPts val="0"/>
                        </a:spcBef>
                        <a:spcAft>
                          <a:spcPts val="0"/>
                        </a:spcAft>
                        <a:buSzPct val="25000"/>
                        <a:buNone/>
                      </a:pPr>
                      <a:r>
                        <a:rPr b="0" lang="en-US" sz="1800">
                          <a:latin typeface="Questrial"/>
                          <a:ea typeface="Questrial"/>
                          <a:cs typeface="Questrial"/>
                          <a:sym typeface="Questrial"/>
                        </a:rPr>
                        <a:t>P-Value from t-test </a:t>
                      </a:r>
                    </a:p>
                  </a:txBody>
                  <a:tcPr marT="0" marB="0" marR="68575" marL="68575"/>
                </a:tc>
                <a:tc>
                  <a:txBody>
                    <a:bodyPr>
                      <a:noAutofit/>
                    </a:bodyPr>
                    <a:lstStyle/>
                    <a:p>
                      <a:pPr indent="0" lvl="0" marL="0" marR="0" algn="r">
                        <a:lnSpc>
                          <a:spcPct val="150000"/>
                        </a:lnSpc>
                        <a:spcBef>
                          <a:spcPts val="0"/>
                        </a:spcBef>
                        <a:spcAft>
                          <a:spcPts val="0"/>
                        </a:spcAft>
                        <a:buSzPct val="25000"/>
                        <a:buNone/>
                      </a:pPr>
                      <a:r>
                        <a:t/>
                      </a:r>
                      <a:endParaRPr b="0" sz="1800">
                        <a:latin typeface="Questrial"/>
                        <a:ea typeface="Questrial"/>
                        <a:cs typeface="Questrial"/>
                        <a:sym typeface="Questrial"/>
                      </a:endParaRPr>
                    </a:p>
                  </a:txBody>
                  <a:tcPr marT="0" marB="0" marR="68575" marL="68575"/>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0.210</a:t>
                      </a:r>
                    </a:p>
                  </a:txBody>
                  <a:tcPr marT="0" marB="0" marR="68575" marL="68575"/>
                </a:tc>
                <a:tc>
                  <a:txBody>
                    <a:bodyPr>
                      <a:noAutofit/>
                    </a:bodyPr>
                    <a:lstStyle/>
                    <a:p>
                      <a:pPr indent="0" lvl="0" marL="0" marR="0" algn="r">
                        <a:lnSpc>
                          <a:spcPct val="150000"/>
                        </a:lnSpc>
                        <a:spcBef>
                          <a:spcPts val="0"/>
                        </a:spcBef>
                        <a:spcAft>
                          <a:spcPts val="0"/>
                        </a:spcAft>
                        <a:buSzPct val="25000"/>
                        <a:buNone/>
                      </a:pPr>
                      <a:r>
                        <a:t/>
                      </a:r>
                      <a:endParaRPr b="0" sz="1800">
                        <a:latin typeface="Questrial"/>
                        <a:ea typeface="Questrial"/>
                        <a:cs typeface="Questrial"/>
                        <a:sym typeface="Questrial"/>
                      </a:endParaRPr>
                    </a:p>
                  </a:txBody>
                  <a:tcPr marT="0" marB="0" marR="68575" marL="68575"/>
                </a:tc>
              </a:tr>
              <a:tr h="779100">
                <a:tc>
                  <a:txBody>
                    <a:bodyPr>
                      <a:noAutofit/>
                    </a:bodyPr>
                    <a:lstStyle/>
                    <a:p>
                      <a:pPr indent="0" lvl="0" marL="0" marR="0" algn="l">
                        <a:lnSpc>
                          <a:spcPct val="115000"/>
                        </a:lnSpc>
                        <a:spcBef>
                          <a:spcPts val="0"/>
                        </a:spcBef>
                        <a:spcAft>
                          <a:spcPts val="0"/>
                        </a:spcAft>
                        <a:buSzPct val="25000"/>
                        <a:buNone/>
                      </a:pPr>
                      <a:r>
                        <a:rPr b="0" lang="en-US" sz="1800">
                          <a:latin typeface="Questrial"/>
                          <a:ea typeface="Questrial"/>
                          <a:cs typeface="Questrial"/>
                          <a:sym typeface="Questrial"/>
                        </a:rPr>
                        <a:t>P-Value from t-test based on </a:t>
                      </a:r>
                      <a:r>
                        <a:rPr b="0" lang="en-US" sz="1800">
                          <a:latin typeface="Questrial"/>
                          <a:ea typeface="Questrial"/>
                          <a:cs typeface="Questrial"/>
                          <a:sym typeface="Questrial"/>
                        </a:rPr>
                        <a:t> </a:t>
                      </a:r>
                      <a:r>
                        <a:rPr b="0" lang="en-US" sz="1800">
                          <a:latin typeface="Questrial"/>
                          <a:ea typeface="Questrial"/>
                          <a:cs typeface="Questrial"/>
                          <a:sym typeface="Questrial"/>
                        </a:rPr>
                        <a:t>2</a:t>
                      </a:r>
                      <a:r>
                        <a:rPr b="0" baseline="30000" lang="en-US" sz="1800">
                          <a:latin typeface="Questrial"/>
                          <a:ea typeface="Questrial"/>
                          <a:cs typeface="Questrial"/>
                          <a:sym typeface="Questrial"/>
                        </a:rPr>
                        <a:t>-ct</a:t>
                      </a:r>
                    </a:p>
                  </a:txBody>
                  <a:tcPr marT="0" marB="0" marR="68575" marL="68575"/>
                </a:tc>
                <a:tc>
                  <a:txBody>
                    <a:bodyPr>
                      <a:noAutofit/>
                    </a:bodyPr>
                    <a:lstStyle/>
                    <a:p>
                      <a:pPr indent="0" lvl="0" marL="0" marR="0" algn="r">
                        <a:lnSpc>
                          <a:spcPct val="150000"/>
                        </a:lnSpc>
                        <a:spcBef>
                          <a:spcPts val="0"/>
                        </a:spcBef>
                        <a:spcAft>
                          <a:spcPts val="0"/>
                        </a:spcAft>
                        <a:buSzPct val="25000"/>
                        <a:buNone/>
                      </a:pPr>
                      <a:r>
                        <a:t/>
                      </a:r>
                      <a:endParaRPr b="0" sz="1800">
                        <a:latin typeface="Questrial"/>
                        <a:ea typeface="Questrial"/>
                        <a:cs typeface="Questrial"/>
                        <a:sym typeface="Questrial"/>
                      </a:endParaRPr>
                    </a:p>
                  </a:txBody>
                  <a:tcPr marT="0" marB="0" marR="68575" marL="68575"/>
                </a:tc>
                <a:tc>
                  <a:txBody>
                    <a:bodyPr>
                      <a:noAutofit/>
                    </a:bodyPr>
                    <a:lstStyle/>
                    <a:p>
                      <a:pPr indent="0" lvl="0" marL="0" marR="0" algn="r">
                        <a:lnSpc>
                          <a:spcPct val="150000"/>
                        </a:lnSpc>
                        <a:spcBef>
                          <a:spcPts val="0"/>
                        </a:spcBef>
                        <a:spcAft>
                          <a:spcPts val="0"/>
                        </a:spcAft>
                        <a:buSzPct val="25000"/>
                        <a:buNone/>
                      </a:pPr>
                      <a:r>
                        <a:rPr b="0" lang="en-US" sz="1800">
                          <a:latin typeface="Questrial"/>
                          <a:ea typeface="Questrial"/>
                          <a:cs typeface="Questrial"/>
                          <a:sym typeface="Questrial"/>
                        </a:rPr>
                        <a:t>0.172</a:t>
                      </a:r>
                    </a:p>
                  </a:txBody>
                  <a:tcPr marT="0" marB="0" marR="68575" marL="68575"/>
                </a:tc>
                <a:tc>
                  <a:txBody>
                    <a:bodyPr>
                      <a:noAutofit/>
                    </a:bodyPr>
                    <a:lstStyle/>
                    <a:p>
                      <a:pPr indent="0" lvl="0" marL="0" marR="0" algn="r">
                        <a:lnSpc>
                          <a:spcPct val="150000"/>
                        </a:lnSpc>
                        <a:spcBef>
                          <a:spcPts val="0"/>
                        </a:spcBef>
                        <a:spcAft>
                          <a:spcPts val="0"/>
                        </a:spcAft>
                        <a:buSzPct val="25000"/>
                        <a:buNone/>
                      </a:pPr>
                      <a:r>
                        <a:t/>
                      </a:r>
                      <a:endParaRPr b="0" sz="1800">
                        <a:latin typeface="Questrial"/>
                        <a:ea typeface="Questrial"/>
                        <a:cs typeface="Questrial"/>
                        <a:sym typeface="Questrial"/>
                      </a:endParaRPr>
                    </a:p>
                  </a:txBody>
                  <a:tcPr marT="0" marB="0" marR="68575" marL="68575"/>
                </a:tc>
              </a:tr>
            </a:tbl>
          </a:graphicData>
        </a:graphic>
      </p:graphicFrame>
      <p:sp>
        <p:nvSpPr>
          <p:cNvPr id="300" name="Shape 300"/>
          <p:cNvSpPr/>
          <p:nvPr/>
        </p:nvSpPr>
        <p:spPr>
          <a:xfrm>
            <a:off x="4223060" y="5562600"/>
            <a:ext cx="1085554" cy="455189"/>
          </a:xfrm>
          <a:prstGeom prst="rect">
            <a:avLst/>
          </a:prstGeom>
          <a:noFill/>
          <a:ln>
            <a:noFill/>
          </a:ln>
        </p:spPr>
        <p:txBody>
          <a:bodyPr anchorCtr="0" anchor="t" bIns="45700" lIns="91425" rIns="91425" tIns="45700">
            <a:noAutofit/>
          </a:bodyPr>
          <a:lstStyle/>
          <a:p>
            <a:pPr indent="0" lvl="0" marL="0" marR="0" rtl="0" algn="r">
              <a:lnSpc>
                <a:spcPct val="150000"/>
              </a:lnSpc>
              <a:spcBef>
                <a:spcPts val="0"/>
              </a:spcBef>
              <a:buSzPct val="25000"/>
              <a:buNone/>
            </a:pPr>
            <a:r>
              <a:rPr lang="en-US" sz="1800">
                <a:solidFill>
                  <a:schemeClr val="dk1"/>
                </a:solidFill>
                <a:latin typeface="Questrial"/>
                <a:ea typeface="Questrial"/>
                <a:cs typeface="Questrial"/>
                <a:sym typeface="Questrial"/>
              </a:rPr>
              <a:t>**0.0510</a:t>
            </a:r>
          </a:p>
        </p:txBody>
      </p:sp>
      <p:sp>
        <p:nvSpPr>
          <p:cNvPr id="301" name="Shape 301"/>
          <p:cNvSpPr/>
          <p:nvPr/>
        </p:nvSpPr>
        <p:spPr>
          <a:xfrm>
            <a:off x="4200617" y="6019800"/>
            <a:ext cx="987769" cy="455189"/>
          </a:xfrm>
          <a:prstGeom prst="rect">
            <a:avLst/>
          </a:prstGeom>
          <a:noFill/>
          <a:ln>
            <a:noFill/>
          </a:ln>
        </p:spPr>
        <p:txBody>
          <a:bodyPr anchorCtr="0" anchor="t" bIns="45700" lIns="91425" rIns="91425" tIns="45700">
            <a:noAutofit/>
          </a:bodyPr>
          <a:lstStyle/>
          <a:p>
            <a:pPr indent="0" lvl="0" marL="0" marR="0" rtl="0" algn="r">
              <a:lnSpc>
                <a:spcPct val="150000"/>
              </a:lnSpc>
              <a:spcBef>
                <a:spcPts val="0"/>
              </a:spcBef>
              <a:buSzPct val="25000"/>
              <a:buNone/>
            </a:pPr>
            <a:r>
              <a:rPr lang="en-US" sz="1800">
                <a:solidFill>
                  <a:schemeClr val="dk1"/>
                </a:solidFill>
                <a:latin typeface="Questrial"/>
                <a:ea typeface="Questrial"/>
                <a:cs typeface="Questrial"/>
                <a:sym typeface="Questrial"/>
              </a:rPr>
              <a:t>*0.0459</a:t>
            </a:r>
          </a:p>
        </p:txBody>
      </p:sp>
      <p:sp>
        <p:nvSpPr>
          <p:cNvPr id="302" name="Shape 302"/>
          <p:cNvSpPr/>
          <p:nvPr/>
        </p:nvSpPr>
        <p:spPr>
          <a:xfrm>
            <a:off x="8156229" y="5562600"/>
            <a:ext cx="987769" cy="455189"/>
          </a:xfrm>
          <a:prstGeom prst="rect">
            <a:avLst/>
          </a:prstGeom>
          <a:noFill/>
          <a:ln>
            <a:noFill/>
          </a:ln>
        </p:spPr>
        <p:txBody>
          <a:bodyPr anchorCtr="0" anchor="t" bIns="45700" lIns="91425" rIns="91425" tIns="45700">
            <a:noAutofit/>
          </a:bodyPr>
          <a:lstStyle/>
          <a:p>
            <a:pPr indent="0" lvl="0" marL="0" marR="0" rtl="0" algn="r">
              <a:lnSpc>
                <a:spcPct val="150000"/>
              </a:lnSpc>
              <a:spcBef>
                <a:spcPts val="0"/>
              </a:spcBef>
              <a:buSzPct val="25000"/>
              <a:buNone/>
            </a:pPr>
            <a:r>
              <a:rPr lang="en-US" sz="1800">
                <a:solidFill>
                  <a:schemeClr val="dk1"/>
                </a:solidFill>
                <a:latin typeface="Questrial"/>
                <a:ea typeface="Questrial"/>
                <a:cs typeface="Questrial"/>
                <a:sym typeface="Questrial"/>
              </a:rPr>
              <a:t>*0.0147</a:t>
            </a:r>
          </a:p>
        </p:txBody>
      </p:sp>
      <p:sp>
        <p:nvSpPr>
          <p:cNvPr id="303" name="Shape 303"/>
          <p:cNvSpPr/>
          <p:nvPr/>
        </p:nvSpPr>
        <p:spPr>
          <a:xfrm>
            <a:off x="8146610" y="6019800"/>
            <a:ext cx="997388" cy="457882"/>
          </a:xfrm>
          <a:prstGeom prst="rect">
            <a:avLst/>
          </a:prstGeom>
          <a:noFill/>
          <a:ln>
            <a:noFill/>
          </a:ln>
        </p:spPr>
        <p:txBody>
          <a:bodyPr anchorCtr="0" anchor="t" bIns="45700" lIns="91425" rIns="91425" tIns="45700">
            <a:noAutofit/>
          </a:bodyPr>
          <a:lstStyle/>
          <a:p>
            <a:pPr indent="0" lvl="0" marL="0" marR="0" rtl="0" algn="r">
              <a:lnSpc>
                <a:spcPct val="150000"/>
              </a:lnSpc>
              <a:spcBef>
                <a:spcPts val="0"/>
              </a:spcBef>
              <a:buSzPct val="25000"/>
              <a:buNone/>
            </a:pPr>
            <a:r>
              <a:rPr lang="en-US" sz="1800">
                <a:solidFill>
                  <a:schemeClr val="dk1"/>
                </a:solidFill>
                <a:latin typeface="Questrial"/>
                <a:ea typeface="Questrial"/>
                <a:cs typeface="Questrial"/>
                <a:sym typeface="Questrial"/>
              </a:rPr>
              <a:t>*0.0101</a:t>
            </a:r>
          </a:p>
        </p:txBody>
      </p:sp>
      <p:sp>
        <p:nvSpPr>
          <p:cNvPr id="304" name="Shape 304"/>
          <p:cNvSpPr/>
          <p:nvPr/>
        </p:nvSpPr>
        <p:spPr>
          <a:xfrm>
            <a:off x="11062" y="868684"/>
            <a:ext cx="3113137" cy="701025"/>
          </a:xfrm>
          <a:prstGeom prst="rect">
            <a:avLst/>
          </a:prstGeom>
          <a:noFill/>
          <a:ln>
            <a:noFill/>
          </a:ln>
        </p:spPr>
        <p:txBody>
          <a:bodyPr anchorCtr="0" anchor="t" bIns="45700" lIns="91425" rIns="91425" tIns="45700">
            <a:noAutofit/>
          </a:bodyPr>
          <a:lstStyle/>
          <a:p>
            <a:pPr indent="0" lvl="0" marL="0" marR="0" rtl="0" algn="l">
              <a:lnSpc>
                <a:spcPct val="115000"/>
              </a:lnSpc>
              <a:spcBef>
                <a:spcPts val="0"/>
              </a:spcBef>
              <a:buSzPct val="25000"/>
              <a:buNone/>
            </a:pPr>
            <a:r>
              <a:rPr lang="en-US" sz="1800">
                <a:solidFill>
                  <a:schemeClr val="lt1"/>
                </a:solidFill>
                <a:latin typeface="Questrial"/>
                <a:ea typeface="Questrial"/>
                <a:cs typeface="Questrial"/>
                <a:sym typeface="Questrial"/>
              </a:rPr>
              <a:t>Average (∆ct) (ct Grin 1 - ct β-Actin)</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x="0" y="0"/>
          <a:ext cx="0" cy="0"/>
          <a:chOff x="0" y="0"/>
          <a:chExt cx="0" cy="0"/>
        </a:xfrm>
      </p:grpSpPr>
      <p:sp>
        <p:nvSpPr>
          <p:cNvPr id="309" name="Shape 309"/>
          <p:cNvSpPr txBox="1"/>
          <p:nvPr>
            <p:ph type="title"/>
          </p:nvPr>
        </p:nvSpPr>
        <p:spPr>
          <a:xfrm>
            <a:off x="2171702" y="764375"/>
            <a:ext cx="6457951" cy="1293025"/>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rgbClr val="FFFFFF"/>
              </a:buClr>
              <a:buSzPct val="25000"/>
              <a:buFont typeface="Questrial"/>
              <a:buNone/>
            </a:pPr>
            <a:r>
              <a:rPr b="0" i="0" lang="en-US" sz="4000" u="none" cap="none" strike="noStrike">
                <a:solidFill>
                  <a:srgbClr val="FFFFFF"/>
                </a:solidFill>
                <a:latin typeface="Questrial"/>
                <a:ea typeface="Questrial"/>
                <a:cs typeface="Questrial"/>
                <a:sym typeface="Questrial"/>
              </a:rPr>
              <a:t>Results</a:t>
            </a:r>
          </a:p>
        </p:txBody>
      </p:sp>
      <p:sp>
        <p:nvSpPr>
          <p:cNvPr id="310" name="Shape 310"/>
          <p:cNvSpPr txBox="1"/>
          <p:nvPr>
            <p:ph idx="1" type="body"/>
          </p:nvPr>
        </p:nvSpPr>
        <p:spPr>
          <a:xfrm>
            <a:off x="991786" y="5486400"/>
            <a:ext cx="7543800" cy="855926"/>
          </a:xfrm>
          <a:prstGeom prst="rect">
            <a:avLst/>
          </a:prstGeom>
          <a:noFill/>
          <a:ln>
            <a:noFill/>
          </a:ln>
        </p:spPr>
        <p:txBody>
          <a:bodyPr anchorCtr="0" anchor="t" bIns="45700" lIns="91425" rIns="91425" tIns="45700">
            <a:noAutofit/>
          </a:bodyPr>
          <a:lstStyle/>
          <a:p>
            <a:pPr indent="-228600" lvl="0" marL="228600" marR="0" rtl="0" algn="l">
              <a:lnSpc>
                <a:spcPct val="100000"/>
              </a:lnSpc>
              <a:spcBef>
                <a:spcPts val="0"/>
              </a:spcBef>
              <a:spcAft>
                <a:spcPts val="0"/>
              </a:spcAft>
              <a:buClr>
                <a:srgbClr val="FFFFFF"/>
              </a:buClr>
              <a:buSzPct val="100000"/>
              <a:buFont typeface="Arial"/>
              <a:buChar char="•"/>
            </a:pPr>
            <a:r>
              <a:rPr b="0" i="0" lang="en-US" sz="1400" u="none" cap="none" strike="noStrike">
                <a:solidFill>
                  <a:srgbClr val="FFFFFF"/>
                </a:solidFill>
                <a:latin typeface="Questrial"/>
                <a:ea typeface="Questrial"/>
                <a:cs typeface="Questrial"/>
                <a:sym typeface="Questrial"/>
              </a:rPr>
              <a:t>  = Statistically significant at p value &lt; 0.05 using the numbers given</a:t>
            </a:r>
          </a:p>
          <a:p>
            <a:pPr indent="-228600" lvl="0" marL="228600" marR="0" rtl="0" algn="l">
              <a:lnSpc>
                <a:spcPct val="100000"/>
              </a:lnSpc>
              <a:spcBef>
                <a:spcPts val="200"/>
              </a:spcBef>
              <a:spcAft>
                <a:spcPts val="0"/>
              </a:spcAft>
              <a:buClr>
                <a:srgbClr val="FFFFFF"/>
              </a:buClr>
              <a:buSzPct val="100000"/>
              <a:buFont typeface="Arial"/>
              <a:buChar char="•"/>
            </a:pPr>
            <a:r>
              <a:rPr b="0" i="0" lang="en-US" sz="1400" u="none" cap="none" strike="noStrike">
                <a:solidFill>
                  <a:srgbClr val="FFFFFF"/>
                </a:solidFill>
                <a:latin typeface="Questrial"/>
                <a:ea typeface="Questrial"/>
                <a:cs typeface="Questrial"/>
                <a:sym typeface="Questrial"/>
              </a:rPr>
              <a:t>  = Statistically significant at p value &lt; 0.05 based on 2</a:t>
            </a:r>
            <a:r>
              <a:rPr b="0" baseline="30000" i="0" lang="en-US" sz="1400" u="none" cap="none" strike="noStrike">
                <a:solidFill>
                  <a:srgbClr val="FFFFFF"/>
                </a:solidFill>
                <a:latin typeface="Questrial"/>
                <a:ea typeface="Questrial"/>
                <a:cs typeface="Questrial"/>
                <a:sym typeface="Questrial"/>
              </a:rPr>
              <a:t>-∆ct</a:t>
            </a:r>
            <a:r>
              <a:rPr b="0" i="0" lang="en-US" sz="1400" u="none" cap="none" strike="noStrike">
                <a:solidFill>
                  <a:srgbClr val="FFFFFF"/>
                </a:solidFill>
                <a:latin typeface="Questrial"/>
                <a:ea typeface="Questrial"/>
                <a:cs typeface="Questrial"/>
                <a:sym typeface="Questrial"/>
              </a:rPr>
              <a:t> form</a:t>
            </a:r>
          </a:p>
          <a:p>
            <a:pPr indent="-228600" lvl="0" marL="228600" marR="0" rtl="0" algn="l">
              <a:lnSpc>
                <a:spcPct val="100000"/>
              </a:lnSpc>
              <a:spcBef>
                <a:spcPts val="200"/>
              </a:spcBef>
              <a:spcAft>
                <a:spcPts val="0"/>
              </a:spcAft>
              <a:buClr>
                <a:srgbClr val="FFFFFF"/>
              </a:buClr>
              <a:buSzPct val="100000"/>
              <a:buFont typeface="Arial"/>
              <a:buChar char="•"/>
            </a:pPr>
            <a:r>
              <a:rPr b="0" i="0" lang="en-US" sz="1400" u="none" cap="none" strike="noStrike">
                <a:solidFill>
                  <a:srgbClr val="FFFFFF"/>
                </a:solidFill>
                <a:latin typeface="Questrial"/>
                <a:ea typeface="Questrial"/>
                <a:cs typeface="Questrial"/>
                <a:sym typeface="Questrial"/>
              </a:rPr>
              <a:t>  = Approaching statistical significance using the numbers given</a:t>
            </a:r>
          </a:p>
        </p:txBody>
      </p:sp>
      <p:sp>
        <p:nvSpPr>
          <p:cNvPr id="311" name="Shape 311"/>
          <p:cNvSpPr/>
          <p:nvPr/>
        </p:nvSpPr>
        <p:spPr>
          <a:xfrm>
            <a:off x="913445" y="6105821"/>
            <a:ext cx="90486" cy="90486"/>
          </a:xfrm>
          <a:prstGeom prst="star5">
            <a:avLst>
              <a:gd fmla="val 19098" name="adj"/>
              <a:gd fmla="val 105146" name="hf"/>
              <a:gd fmla="val 110557" name="vf"/>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med" w="med" type="none"/>
            <a:tailEnd len="med" w="med" type="none"/>
          </a:ln>
          <a:effectLst>
            <a:outerShdw blurRad="39999" rotWithShape="0" dir="5400000" dist="20000">
              <a:srgbClr val="000000">
                <a:alpha val="37647"/>
              </a:srgbClr>
            </a:outerShdw>
          </a:effectLst>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id="312" name="Shape 312"/>
          <p:cNvSpPr/>
          <p:nvPr/>
        </p:nvSpPr>
        <p:spPr>
          <a:xfrm>
            <a:off x="919634" y="5885510"/>
            <a:ext cx="90486" cy="90486"/>
          </a:xfrm>
          <a:prstGeom prst="triangle">
            <a:avLst>
              <a:gd fmla="val 50000"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med" w="med" type="none"/>
            <a:tailEnd len="med" w="med" type="none"/>
          </a:ln>
          <a:effectLst>
            <a:outerShdw blurRad="39999" rotWithShape="0" dir="5400000" dist="20000">
              <a:srgbClr val="000000">
                <a:alpha val="37647"/>
              </a:srgbClr>
            </a:outerShdw>
          </a:effectLst>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id="313" name="Shape 313"/>
          <p:cNvSpPr/>
          <p:nvPr/>
        </p:nvSpPr>
        <p:spPr>
          <a:xfrm>
            <a:off x="914400" y="5562600"/>
            <a:ext cx="90487" cy="90487"/>
          </a:xfrm>
          <a:prstGeom prst="star5">
            <a:avLst>
              <a:gd fmla="val 19098" name="adj"/>
              <a:gd fmla="val 105146" name="hf"/>
              <a:gd fmla="val 110557" name="vf"/>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med" w="med" type="none"/>
            <a:tailEnd len="med" w="med" type="none"/>
          </a:ln>
          <a:effectLst>
            <a:outerShdw blurRad="39999" rotWithShape="0" dir="5400000" dist="20000">
              <a:srgbClr val="000000">
                <a:alpha val="37647"/>
              </a:srgbClr>
            </a:outerShdw>
          </a:effectLst>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id="314" name="Shape 314"/>
          <p:cNvSpPr/>
          <p:nvPr/>
        </p:nvSpPr>
        <p:spPr>
          <a:xfrm>
            <a:off x="732472" y="6105821"/>
            <a:ext cx="90486" cy="90487"/>
          </a:xfrm>
          <a:prstGeom prst="star5">
            <a:avLst>
              <a:gd fmla="val 19098" name="adj"/>
              <a:gd fmla="val 105146" name="hf"/>
              <a:gd fmla="val 110557" name="vf"/>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med" w="med" type="none"/>
            <a:tailEnd len="med" w="med" type="none"/>
          </a:ln>
          <a:effectLst>
            <a:outerShdw blurRad="39999" rotWithShape="0" dir="5400000" dist="20000">
              <a:srgbClr val="000000">
                <a:alpha val="37647"/>
              </a:srgbClr>
            </a:outerShdw>
          </a:effectLst>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id="315" name="Shape 315"/>
          <p:cNvSpPr/>
          <p:nvPr/>
        </p:nvSpPr>
        <p:spPr>
          <a:xfrm>
            <a:off x="152400" y="152400"/>
            <a:ext cx="9144000" cy="457200"/>
          </a:xfrm>
          <a:prstGeom prst="rect">
            <a:avLst/>
          </a:prstGeom>
          <a:noFill/>
          <a:ln>
            <a:noFill/>
          </a:ln>
        </p:spPr>
        <p:txBody>
          <a:bodyPr anchorCtr="0" anchor="ctr"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id="316" name="Shape 316"/>
          <p:cNvSpPr txBox="1"/>
          <p:nvPr/>
        </p:nvSpPr>
        <p:spPr>
          <a:xfrm>
            <a:off x="992742" y="1886659"/>
            <a:ext cx="7374017" cy="523219"/>
          </a:xfrm>
          <a:prstGeom prst="rect">
            <a:avLst/>
          </a:prstGeom>
          <a:no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Rokkitt"/>
              <a:buNone/>
            </a:pPr>
            <a:r>
              <a:rPr b="0" i="0" lang="en-US" sz="1400" u="none" cap="none" strike="noStrike">
                <a:solidFill>
                  <a:schemeClr val="dk1"/>
                </a:solidFill>
                <a:latin typeface="Rokkitt"/>
                <a:ea typeface="Rokkitt"/>
                <a:cs typeface="Rokkitt"/>
                <a:sym typeface="Rokkitt"/>
              </a:rPr>
              <a:t>Figure 6: Factor by which the NMDA receptor expression levels of the experimental mice were up-regulated compared to the controls</a:t>
            </a:r>
          </a:p>
        </p:txBody>
      </p:sp>
      <p:pic>
        <p:nvPicPr>
          <p:cNvPr id="317" name="Shape 317"/>
          <p:cNvPicPr preferRelativeResize="0"/>
          <p:nvPr/>
        </p:nvPicPr>
        <p:blipFill rotWithShape="1">
          <a:blip r:embed="rId3">
            <a:alphaModFix/>
          </a:blip>
          <a:srcRect b="0" l="0" r="0" t="0"/>
          <a:stretch/>
        </p:blipFill>
        <p:spPr>
          <a:xfrm>
            <a:off x="2457565" y="2514600"/>
            <a:ext cx="4612241" cy="2971799"/>
          </a:xfrm>
          <a:prstGeom prst="rect">
            <a:avLst/>
          </a:prstGeom>
          <a:noFill/>
          <a:ln>
            <a:noFill/>
          </a:ln>
        </p:spPr>
      </p:pic>
      <p:sp>
        <p:nvSpPr>
          <p:cNvPr id="318" name="Shape 318"/>
          <p:cNvSpPr/>
          <p:nvPr/>
        </p:nvSpPr>
        <p:spPr>
          <a:xfrm>
            <a:off x="3429000" y="3276600"/>
            <a:ext cx="90487" cy="90487"/>
          </a:xfrm>
          <a:prstGeom prst="star5">
            <a:avLst>
              <a:gd fmla="val 19098" name="adj"/>
              <a:gd fmla="val 105146" name="hf"/>
              <a:gd fmla="val 110557" name="vf"/>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med" w="med" type="none"/>
            <a:tailEnd len="med" w="med" type="none"/>
          </a:ln>
          <a:effectLst>
            <a:outerShdw blurRad="39999" rotWithShape="0" dir="5400000" dist="20000">
              <a:srgbClr val="000000">
                <a:alpha val="37647"/>
              </a:srgbClr>
            </a:outerShdw>
          </a:effectLst>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id="319" name="Shape 319"/>
          <p:cNvSpPr/>
          <p:nvPr/>
        </p:nvSpPr>
        <p:spPr>
          <a:xfrm>
            <a:off x="3581400" y="3276600"/>
            <a:ext cx="90487" cy="90487"/>
          </a:xfrm>
          <a:prstGeom prst="star5">
            <a:avLst>
              <a:gd fmla="val 19098" name="adj"/>
              <a:gd fmla="val 105146" name="hf"/>
              <a:gd fmla="val 110557" name="vf"/>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med" w="med" type="none"/>
            <a:tailEnd len="med" w="med" type="none"/>
          </a:ln>
          <a:effectLst>
            <a:outerShdw blurRad="39999" rotWithShape="0" dir="5400000" dist="20000">
              <a:srgbClr val="000000">
                <a:alpha val="37647"/>
              </a:srgbClr>
            </a:outerShdw>
          </a:effectLst>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id="320" name="Shape 320"/>
          <p:cNvSpPr/>
          <p:nvPr/>
        </p:nvSpPr>
        <p:spPr>
          <a:xfrm>
            <a:off x="6324600" y="2895600"/>
            <a:ext cx="90487" cy="90487"/>
          </a:xfrm>
          <a:prstGeom prst="star5">
            <a:avLst>
              <a:gd fmla="val 19098" name="adj"/>
              <a:gd fmla="val 105146" name="hf"/>
              <a:gd fmla="val 110557" name="vf"/>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med" w="med" type="none"/>
            <a:tailEnd len="med" w="med" type="none"/>
          </a:ln>
          <a:effectLst>
            <a:outerShdw blurRad="39999" rotWithShape="0" dir="5400000" dist="20000">
              <a:srgbClr val="000000">
                <a:alpha val="37647"/>
              </a:srgbClr>
            </a:outerShdw>
          </a:effectLst>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id="321" name="Shape 321"/>
          <p:cNvSpPr/>
          <p:nvPr/>
        </p:nvSpPr>
        <p:spPr>
          <a:xfrm>
            <a:off x="3276600" y="3276600"/>
            <a:ext cx="90486" cy="90486"/>
          </a:xfrm>
          <a:prstGeom prst="triangle">
            <a:avLst>
              <a:gd fmla="val 50000"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med" w="med" type="none"/>
            <a:tailEnd len="med" w="med" type="none"/>
          </a:ln>
          <a:effectLst>
            <a:outerShdw blurRad="39999" rotWithShape="0" dir="5400000" dist="20000">
              <a:srgbClr val="000000">
                <a:alpha val="37647"/>
              </a:srgbClr>
            </a:outerShdw>
          </a:effectLst>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id="322" name="Shape 322"/>
          <p:cNvSpPr/>
          <p:nvPr/>
        </p:nvSpPr>
        <p:spPr>
          <a:xfrm>
            <a:off x="6096000" y="2895600"/>
            <a:ext cx="90486" cy="90486"/>
          </a:xfrm>
          <a:prstGeom prst="triangle">
            <a:avLst>
              <a:gd fmla="val 50000"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med" w="med" type="none"/>
            <a:tailEnd len="med" w="med" type="none"/>
          </a:ln>
          <a:effectLst>
            <a:outerShdw blurRad="39999" rotWithShape="0" dir="5400000" dist="20000">
              <a:srgbClr val="000000">
                <a:alpha val="37647"/>
              </a:srgbClr>
            </a:outerShdw>
          </a:effectLst>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6" name="Shape 326"/>
        <p:cNvGrpSpPr/>
        <p:nvPr/>
      </p:nvGrpSpPr>
      <p:grpSpPr>
        <a:xfrm>
          <a:off x="0" y="0"/>
          <a:ext cx="0" cy="0"/>
          <a:chOff x="0" y="0"/>
          <a:chExt cx="0" cy="0"/>
        </a:xfrm>
      </p:grpSpPr>
      <p:sp>
        <p:nvSpPr>
          <p:cNvPr id="327" name="Shape 327"/>
          <p:cNvSpPr txBox="1"/>
          <p:nvPr>
            <p:ph type="title"/>
          </p:nvPr>
        </p:nvSpPr>
        <p:spPr>
          <a:xfrm>
            <a:off x="2171702" y="764375"/>
            <a:ext cx="6457951" cy="1293025"/>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rgbClr val="FFFFFF"/>
              </a:buClr>
              <a:buSzPct val="25000"/>
              <a:buFont typeface="Questrial"/>
              <a:buNone/>
            </a:pPr>
            <a:r>
              <a:rPr b="0" i="0" lang="en-US" sz="4000" u="none" cap="none" strike="noStrike">
                <a:solidFill>
                  <a:srgbClr val="FFFFFF"/>
                </a:solidFill>
                <a:latin typeface="Questrial"/>
                <a:ea typeface="Questrial"/>
                <a:cs typeface="Questrial"/>
                <a:sym typeface="Questrial"/>
              </a:rPr>
              <a:t>Results</a:t>
            </a:r>
          </a:p>
        </p:txBody>
      </p:sp>
      <p:sp>
        <p:nvSpPr>
          <p:cNvPr id="328" name="Shape 328"/>
          <p:cNvSpPr txBox="1"/>
          <p:nvPr>
            <p:ph idx="1" type="body"/>
          </p:nvPr>
        </p:nvSpPr>
        <p:spPr>
          <a:xfrm>
            <a:off x="514350" y="2194558"/>
            <a:ext cx="8115297" cy="4024127"/>
          </a:xfrm>
          <a:prstGeom prst="rect">
            <a:avLst/>
          </a:prstGeom>
          <a:noFill/>
          <a:ln>
            <a:noFill/>
          </a:ln>
        </p:spPr>
        <p:txBody>
          <a:bodyPr anchorCtr="0" anchor="t" bIns="45700" lIns="91425" rIns="91425" tIns="45700">
            <a:noAutofit/>
          </a:bodyPr>
          <a:lstStyle/>
          <a:p>
            <a:pPr indent="-228600" lvl="1" marL="685800" marR="0" rtl="0" algn="l">
              <a:lnSpc>
                <a:spcPct val="150000"/>
              </a:lnSpc>
              <a:spcBef>
                <a:spcPts val="0"/>
              </a:spcBef>
              <a:spcAft>
                <a:spcPts val="0"/>
              </a:spcAft>
              <a:buClr>
                <a:srgbClr val="FFFFFF"/>
              </a:buClr>
              <a:buSzPct val="100000"/>
              <a:buFont typeface="Arial"/>
              <a:buChar char="•"/>
            </a:pPr>
            <a:r>
              <a:rPr b="0" i="0" lang="en-US" sz="2400" u="none" cap="none" strike="noStrike">
                <a:solidFill>
                  <a:srgbClr val="FFFFFF"/>
                </a:solidFill>
                <a:latin typeface="Questrial"/>
                <a:ea typeface="Questrial"/>
                <a:cs typeface="Questrial"/>
                <a:sym typeface="Questrial"/>
              </a:rPr>
              <a:t>No data was collected for the peripheral blood lymphocytes, because the values for NMDAR mRNA expression were below threshold level.</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2" name="Shape 332"/>
        <p:cNvGrpSpPr/>
        <p:nvPr/>
      </p:nvGrpSpPr>
      <p:grpSpPr>
        <a:xfrm>
          <a:off x="0" y="0"/>
          <a:ext cx="0" cy="0"/>
          <a:chOff x="0" y="0"/>
          <a:chExt cx="0" cy="0"/>
        </a:xfrm>
      </p:grpSpPr>
      <p:sp>
        <p:nvSpPr>
          <p:cNvPr id="333" name="Shape 333"/>
          <p:cNvSpPr txBox="1"/>
          <p:nvPr>
            <p:ph type="title"/>
          </p:nvPr>
        </p:nvSpPr>
        <p:spPr>
          <a:xfrm>
            <a:off x="2171702" y="764375"/>
            <a:ext cx="6457951" cy="1293025"/>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rgbClr val="FFFFFF"/>
              </a:buClr>
              <a:buSzPct val="25000"/>
              <a:buFont typeface="Questrial"/>
              <a:buNone/>
            </a:pPr>
            <a:r>
              <a:rPr b="0" i="0" lang="en-US" sz="4000" u="none" cap="none" strike="noStrike">
                <a:solidFill>
                  <a:srgbClr val="FFFFFF"/>
                </a:solidFill>
                <a:latin typeface="Questrial"/>
                <a:ea typeface="Questrial"/>
                <a:cs typeface="Questrial"/>
                <a:sym typeface="Questrial"/>
              </a:rPr>
              <a:t>Conclusion</a:t>
            </a:r>
          </a:p>
        </p:txBody>
      </p:sp>
      <p:sp>
        <p:nvSpPr>
          <p:cNvPr id="334" name="Shape 334"/>
          <p:cNvSpPr txBox="1"/>
          <p:nvPr>
            <p:ph idx="1" type="body"/>
          </p:nvPr>
        </p:nvSpPr>
        <p:spPr>
          <a:xfrm>
            <a:off x="822959" y="1845733"/>
            <a:ext cx="7543800" cy="4478865"/>
          </a:xfrm>
          <a:prstGeom prst="rect">
            <a:avLst/>
          </a:prstGeom>
          <a:noFill/>
          <a:ln>
            <a:noFill/>
          </a:ln>
        </p:spPr>
        <p:txBody>
          <a:bodyPr anchorCtr="0" anchor="t" bIns="45700" lIns="91425" rIns="91425" tIns="45700">
            <a:noAutofit/>
          </a:bodyPr>
          <a:lstStyle/>
          <a:p>
            <a:pPr indent="-228600" lvl="1" marL="685800" marR="0" rtl="0" algn="l">
              <a:lnSpc>
                <a:spcPct val="150000"/>
              </a:lnSpc>
              <a:spcBef>
                <a:spcPts val="0"/>
              </a:spcBef>
              <a:spcAft>
                <a:spcPts val="0"/>
              </a:spcAft>
              <a:buClr>
                <a:srgbClr val="FFFFFF"/>
              </a:buClr>
              <a:buSzPct val="100000"/>
              <a:buFont typeface="Arial"/>
              <a:buChar char="•"/>
            </a:pPr>
            <a:r>
              <a:rPr b="0" i="0" lang="en-US" sz="2400" u="none" cap="none" strike="noStrike">
                <a:solidFill>
                  <a:srgbClr val="FFFFFF"/>
                </a:solidFill>
                <a:latin typeface="Questrial"/>
                <a:ea typeface="Questrial"/>
                <a:cs typeface="Questrial"/>
                <a:sym typeface="Questrial"/>
              </a:rPr>
              <a:t>The levels of mRNA for NMDARs expressed in mice injected with nicotine were higher than those in the control mice.</a:t>
            </a:r>
          </a:p>
          <a:p>
            <a:pPr indent="-228600" lvl="1" marL="685800" marR="0" rtl="0" algn="l">
              <a:lnSpc>
                <a:spcPct val="150000"/>
              </a:lnSpc>
              <a:spcBef>
                <a:spcPts val="500"/>
              </a:spcBef>
              <a:spcAft>
                <a:spcPts val="0"/>
              </a:spcAft>
              <a:buClr>
                <a:srgbClr val="FFFFFF"/>
              </a:buClr>
              <a:buSzPct val="100000"/>
              <a:buFont typeface="Arial"/>
              <a:buNone/>
            </a:pPr>
            <a:r>
              <a:t/>
            </a:r>
            <a:endParaRPr b="0" i="0" sz="500" u="none" cap="none" strike="noStrike">
              <a:solidFill>
                <a:srgbClr val="FFFFFF"/>
              </a:solidFill>
              <a:latin typeface="Questrial"/>
              <a:ea typeface="Questrial"/>
              <a:cs typeface="Questrial"/>
              <a:sym typeface="Questrial"/>
            </a:endParaRPr>
          </a:p>
          <a:p>
            <a:pPr indent="-228600" lvl="1" marL="685800" marR="0" rtl="0" algn="l">
              <a:lnSpc>
                <a:spcPct val="150000"/>
              </a:lnSpc>
              <a:spcBef>
                <a:spcPts val="500"/>
              </a:spcBef>
              <a:spcAft>
                <a:spcPts val="0"/>
              </a:spcAft>
              <a:buClr>
                <a:srgbClr val="FFFFFF"/>
              </a:buClr>
              <a:buSzPct val="100000"/>
              <a:buFont typeface="Arial"/>
              <a:buChar char="•"/>
            </a:pPr>
            <a:r>
              <a:rPr b="0" i="0" lang="en-US" sz="2400" u="none" cap="none" strike="noStrike">
                <a:solidFill>
                  <a:srgbClr val="FFFFFF"/>
                </a:solidFill>
                <a:latin typeface="Questrial"/>
                <a:ea typeface="Questrial"/>
                <a:cs typeface="Questrial"/>
                <a:sym typeface="Questrial"/>
              </a:rPr>
              <a:t>These results support the hypothesis that nicotine alters the level of the NMDARs being expressed in certain parts of the brain.</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8" name="Shape 338"/>
        <p:cNvGrpSpPr/>
        <p:nvPr/>
      </p:nvGrpSpPr>
      <p:grpSpPr>
        <a:xfrm>
          <a:off x="0" y="0"/>
          <a:ext cx="0" cy="0"/>
          <a:chOff x="0" y="0"/>
          <a:chExt cx="0" cy="0"/>
        </a:xfrm>
      </p:grpSpPr>
      <p:sp>
        <p:nvSpPr>
          <p:cNvPr id="339" name="Shape 339"/>
          <p:cNvSpPr txBox="1"/>
          <p:nvPr>
            <p:ph type="title"/>
          </p:nvPr>
        </p:nvSpPr>
        <p:spPr>
          <a:xfrm>
            <a:off x="2171702" y="764375"/>
            <a:ext cx="6457951" cy="1293025"/>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rgbClr val="FFFFFF"/>
              </a:buClr>
              <a:buSzPct val="25000"/>
              <a:buFont typeface="Questrial"/>
              <a:buNone/>
            </a:pPr>
            <a:r>
              <a:rPr b="0" i="0" lang="en-US" sz="4000" u="none" cap="none" strike="noStrike">
                <a:solidFill>
                  <a:srgbClr val="FFFFFF"/>
                </a:solidFill>
                <a:latin typeface="Questrial"/>
                <a:ea typeface="Questrial"/>
                <a:cs typeface="Questrial"/>
                <a:sym typeface="Questrial"/>
              </a:rPr>
              <a:t>Conclusion</a:t>
            </a:r>
          </a:p>
        </p:txBody>
      </p:sp>
      <p:sp>
        <p:nvSpPr>
          <p:cNvPr id="340" name="Shape 340"/>
          <p:cNvSpPr txBox="1"/>
          <p:nvPr>
            <p:ph idx="1" type="body"/>
          </p:nvPr>
        </p:nvSpPr>
        <p:spPr>
          <a:xfrm>
            <a:off x="514350" y="2194558"/>
            <a:ext cx="8115297" cy="4024127"/>
          </a:xfrm>
          <a:prstGeom prst="rect">
            <a:avLst/>
          </a:prstGeom>
          <a:noFill/>
          <a:ln>
            <a:noFill/>
          </a:ln>
        </p:spPr>
        <p:txBody>
          <a:bodyPr anchorCtr="0" anchor="t" bIns="45700" lIns="91425" rIns="91425" tIns="45700">
            <a:noAutofit/>
          </a:bodyPr>
          <a:lstStyle/>
          <a:p>
            <a:pPr indent="-228600" lvl="1" marL="685800" marR="0" rtl="0" algn="l">
              <a:lnSpc>
                <a:spcPct val="150000"/>
              </a:lnSpc>
              <a:spcBef>
                <a:spcPts val="0"/>
              </a:spcBef>
              <a:spcAft>
                <a:spcPts val="0"/>
              </a:spcAft>
              <a:buClr>
                <a:srgbClr val="FFFFFF"/>
              </a:buClr>
              <a:buSzPct val="100000"/>
              <a:buFont typeface="Arial"/>
              <a:buChar char="•"/>
            </a:pPr>
            <a:r>
              <a:rPr b="0" i="0" lang="en-US" sz="2400" u="none" cap="none" strike="noStrike">
                <a:solidFill>
                  <a:srgbClr val="FFFFFF"/>
                </a:solidFill>
                <a:latin typeface="Questrial"/>
                <a:ea typeface="Questrial"/>
                <a:cs typeface="Questrial"/>
                <a:sym typeface="Questrial"/>
              </a:rPr>
              <a:t>This suggests that nicotine could be used as a possible treatment to improve NMDARs’ functioning.</a:t>
            </a:r>
          </a:p>
          <a:p>
            <a:pPr indent="-228600" lvl="1" marL="685800" marR="0" rtl="0" algn="l">
              <a:lnSpc>
                <a:spcPct val="90000"/>
              </a:lnSpc>
              <a:spcBef>
                <a:spcPts val="500"/>
              </a:spcBef>
              <a:spcAft>
                <a:spcPts val="0"/>
              </a:spcAft>
              <a:buClr>
                <a:srgbClr val="FFFFFF"/>
              </a:buClr>
              <a:buSzPct val="100000"/>
              <a:buFont typeface="Arial"/>
              <a:buNone/>
            </a:pPr>
            <a:r>
              <a:t/>
            </a:r>
            <a:endParaRPr b="0" i="0" sz="2000" u="none" cap="none" strike="noStrike">
              <a:solidFill>
                <a:srgbClr val="FFFFFF"/>
              </a:solidFill>
              <a:latin typeface="Questrial"/>
              <a:ea typeface="Questrial"/>
              <a:cs typeface="Questrial"/>
              <a:sym typeface="Questrial"/>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4" name="Shape 344"/>
        <p:cNvGrpSpPr/>
        <p:nvPr/>
      </p:nvGrpSpPr>
      <p:grpSpPr>
        <a:xfrm>
          <a:off x="0" y="0"/>
          <a:ext cx="0" cy="0"/>
          <a:chOff x="0" y="0"/>
          <a:chExt cx="0" cy="0"/>
        </a:xfrm>
      </p:grpSpPr>
      <p:sp>
        <p:nvSpPr>
          <p:cNvPr id="345" name="Shape 345"/>
          <p:cNvSpPr txBox="1"/>
          <p:nvPr>
            <p:ph type="title"/>
          </p:nvPr>
        </p:nvSpPr>
        <p:spPr>
          <a:xfrm>
            <a:off x="2171702" y="764375"/>
            <a:ext cx="6457951" cy="1293025"/>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rgbClr val="FFFFFF"/>
              </a:buClr>
              <a:buSzPct val="25000"/>
              <a:buFont typeface="Questrial"/>
              <a:buNone/>
            </a:pPr>
            <a:r>
              <a:rPr b="0" i="0" lang="en-US" sz="4000" u="none" cap="none" strike="noStrike">
                <a:solidFill>
                  <a:srgbClr val="FFFFFF"/>
                </a:solidFill>
                <a:latin typeface="Questrial"/>
                <a:ea typeface="Questrial"/>
                <a:cs typeface="Questrial"/>
                <a:sym typeface="Questrial"/>
              </a:rPr>
              <a:t>Discussion</a:t>
            </a:r>
          </a:p>
        </p:txBody>
      </p:sp>
      <p:sp>
        <p:nvSpPr>
          <p:cNvPr id="346" name="Shape 346"/>
          <p:cNvSpPr txBox="1"/>
          <p:nvPr>
            <p:ph idx="1" type="body"/>
          </p:nvPr>
        </p:nvSpPr>
        <p:spPr>
          <a:xfrm>
            <a:off x="822959" y="1845733"/>
            <a:ext cx="7543800" cy="3640666"/>
          </a:xfrm>
          <a:prstGeom prst="rect">
            <a:avLst/>
          </a:prstGeom>
          <a:noFill/>
          <a:ln>
            <a:noFill/>
          </a:ln>
        </p:spPr>
        <p:txBody>
          <a:bodyPr anchorCtr="0" anchor="t" bIns="45700" lIns="91425" rIns="91425" tIns="45700">
            <a:noAutofit/>
          </a:bodyPr>
          <a:lstStyle/>
          <a:p>
            <a:pPr indent="-228600" lvl="1" marL="685800" marR="0" rtl="0" algn="l">
              <a:lnSpc>
                <a:spcPct val="140000"/>
              </a:lnSpc>
              <a:spcBef>
                <a:spcPts val="0"/>
              </a:spcBef>
              <a:spcAft>
                <a:spcPts val="0"/>
              </a:spcAft>
              <a:buClr>
                <a:srgbClr val="FFFFFF"/>
              </a:buClr>
              <a:buSzPct val="100000"/>
              <a:buFont typeface="Arial"/>
              <a:buChar char="•"/>
            </a:pPr>
            <a:r>
              <a:rPr b="0" i="0" lang="en-US" sz="2400" u="none" cap="none" strike="noStrike">
                <a:solidFill>
                  <a:srgbClr val="FFFFFF"/>
                </a:solidFill>
                <a:latin typeface="Questrial"/>
                <a:ea typeface="Questrial"/>
                <a:cs typeface="Questrial"/>
                <a:sym typeface="Questrial"/>
              </a:rPr>
              <a:t>The study also points towards a direction for further inquiries into the development of new treatments.</a:t>
            </a:r>
          </a:p>
          <a:p>
            <a:pPr indent="-228600" lvl="0" marL="228600" marR="0" rtl="0" algn="l">
              <a:lnSpc>
                <a:spcPct val="140000"/>
              </a:lnSpc>
              <a:spcBef>
                <a:spcPts val="1000"/>
              </a:spcBef>
              <a:spcAft>
                <a:spcPts val="0"/>
              </a:spcAft>
              <a:buClr>
                <a:srgbClr val="FFFFFF"/>
              </a:buClr>
              <a:buSzPct val="100000"/>
              <a:buFont typeface="Arial"/>
              <a:buNone/>
            </a:pPr>
            <a:r>
              <a:t/>
            </a:r>
            <a:endParaRPr b="0" i="0" sz="500" u="none" cap="none" strike="noStrike">
              <a:solidFill>
                <a:srgbClr val="FFFFFF"/>
              </a:solidFill>
              <a:latin typeface="Questrial"/>
              <a:ea typeface="Questrial"/>
              <a:cs typeface="Questrial"/>
              <a:sym typeface="Questrial"/>
            </a:endParaRPr>
          </a:p>
          <a:p>
            <a:pPr indent="-228600" lvl="1" marL="685800" marR="0" rtl="0" algn="l">
              <a:lnSpc>
                <a:spcPct val="140000"/>
              </a:lnSpc>
              <a:spcBef>
                <a:spcPts val="500"/>
              </a:spcBef>
              <a:spcAft>
                <a:spcPts val="0"/>
              </a:spcAft>
              <a:buClr>
                <a:srgbClr val="FFFFFF"/>
              </a:buClr>
              <a:buSzPct val="100000"/>
              <a:buFont typeface="Arial"/>
              <a:buChar char="•"/>
            </a:pPr>
            <a:r>
              <a:rPr b="0" i="0" lang="en-US" sz="2400" u="none" cap="none" strike="noStrike">
                <a:solidFill>
                  <a:srgbClr val="FFFFFF"/>
                </a:solidFill>
                <a:latin typeface="Questrial"/>
                <a:ea typeface="Questrial"/>
                <a:cs typeface="Questrial"/>
                <a:sym typeface="Questrial"/>
              </a:rPr>
              <a:t>The results of this study also provide evidence that patients who smoke could be using it as a way to self-medicate.</a:t>
            </a:r>
          </a:p>
          <a:p>
            <a:pPr indent="-228600" lvl="1" marL="685800" marR="0" rtl="0" algn="l">
              <a:lnSpc>
                <a:spcPct val="140000"/>
              </a:lnSpc>
              <a:spcBef>
                <a:spcPts val="500"/>
              </a:spcBef>
              <a:spcAft>
                <a:spcPts val="0"/>
              </a:spcAft>
              <a:buClr>
                <a:srgbClr val="FFFFFF"/>
              </a:buClr>
              <a:buSzPct val="100000"/>
              <a:buFont typeface="Arial"/>
              <a:buNone/>
            </a:pPr>
            <a:r>
              <a:t/>
            </a:r>
            <a:endParaRPr b="0" i="0" sz="2000" u="none" cap="none" strike="noStrike">
              <a:solidFill>
                <a:srgbClr val="FFFFFF"/>
              </a:solidFill>
              <a:latin typeface="Questrial"/>
              <a:ea typeface="Questrial"/>
              <a:cs typeface="Questrial"/>
              <a:sym typeface="Questrial"/>
            </a:endParaRPr>
          </a:p>
          <a:p>
            <a:pPr indent="-228600" lvl="0" marL="228600" marR="0" rtl="0" algn="l">
              <a:lnSpc>
                <a:spcPct val="140000"/>
              </a:lnSpc>
              <a:spcBef>
                <a:spcPts val="1000"/>
              </a:spcBef>
              <a:spcAft>
                <a:spcPts val="0"/>
              </a:spcAft>
              <a:buClr>
                <a:srgbClr val="FFFFFF"/>
              </a:buClr>
              <a:buSzPct val="25000"/>
              <a:buFont typeface="Arial"/>
              <a:buNone/>
            </a:pPr>
            <a:r>
              <a:t/>
            </a:r>
            <a:endParaRPr b="0" i="0" sz="500" u="none" cap="none" strike="noStrike">
              <a:solidFill>
                <a:srgbClr val="FFFFFF"/>
              </a:solidFill>
              <a:latin typeface="Questrial"/>
              <a:ea typeface="Questrial"/>
              <a:cs typeface="Questrial"/>
              <a:sym typeface="Questrial"/>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0" name="Shape 350"/>
        <p:cNvGrpSpPr/>
        <p:nvPr/>
      </p:nvGrpSpPr>
      <p:grpSpPr>
        <a:xfrm>
          <a:off x="0" y="0"/>
          <a:ext cx="0" cy="0"/>
          <a:chOff x="0" y="0"/>
          <a:chExt cx="0" cy="0"/>
        </a:xfrm>
      </p:grpSpPr>
      <p:sp>
        <p:nvSpPr>
          <p:cNvPr id="351" name="Shape 351"/>
          <p:cNvSpPr txBox="1"/>
          <p:nvPr>
            <p:ph type="title"/>
          </p:nvPr>
        </p:nvSpPr>
        <p:spPr>
          <a:xfrm>
            <a:off x="2171702" y="764375"/>
            <a:ext cx="6457951" cy="1293025"/>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rgbClr val="FFFFFF"/>
              </a:buClr>
              <a:buSzPct val="25000"/>
              <a:buFont typeface="Questrial"/>
              <a:buNone/>
            </a:pPr>
            <a:r>
              <a:rPr b="0" i="0" lang="en-US" sz="4000" u="none" cap="none" strike="noStrike">
                <a:solidFill>
                  <a:srgbClr val="FFFFFF"/>
                </a:solidFill>
                <a:latin typeface="Questrial"/>
                <a:ea typeface="Questrial"/>
                <a:cs typeface="Questrial"/>
                <a:sym typeface="Questrial"/>
              </a:rPr>
              <a:t>Discussion: Validity</a:t>
            </a:r>
          </a:p>
        </p:txBody>
      </p:sp>
      <p:sp>
        <p:nvSpPr>
          <p:cNvPr id="352" name="Shape 352"/>
          <p:cNvSpPr txBox="1"/>
          <p:nvPr>
            <p:ph idx="1" type="body"/>
          </p:nvPr>
        </p:nvSpPr>
        <p:spPr>
          <a:xfrm>
            <a:off x="822959" y="1845733"/>
            <a:ext cx="7543800" cy="4402665"/>
          </a:xfrm>
          <a:prstGeom prst="rect">
            <a:avLst/>
          </a:prstGeom>
          <a:noFill/>
          <a:ln>
            <a:noFill/>
          </a:ln>
        </p:spPr>
        <p:txBody>
          <a:bodyPr anchorCtr="0" anchor="t" bIns="45700" lIns="91425" rIns="91425" tIns="45700">
            <a:noAutofit/>
          </a:bodyPr>
          <a:lstStyle/>
          <a:p>
            <a:pPr indent="-228600" lvl="1" marL="685800" marR="0" rtl="0" algn="l">
              <a:lnSpc>
                <a:spcPct val="150000"/>
              </a:lnSpc>
              <a:spcBef>
                <a:spcPts val="0"/>
              </a:spcBef>
              <a:spcAft>
                <a:spcPts val="0"/>
              </a:spcAft>
              <a:buClr>
                <a:srgbClr val="FFFFFF"/>
              </a:buClr>
              <a:buSzPct val="100000"/>
              <a:buFont typeface="Arial"/>
              <a:buChar char="•"/>
            </a:pPr>
            <a:r>
              <a:rPr b="0" i="0" lang="en-US" sz="2400" u="none" cap="none" strike="noStrike">
                <a:solidFill>
                  <a:srgbClr val="FFFFFF"/>
                </a:solidFill>
                <a:latin typeface="Questrial"/>
                <a:ea typeface="Questrial"/>
                <a:cs typeface="Questrial"/>
                <a:sym typeface="Questrial"/>
              </a:rPr>
              <a:t>In order to increase the validity of the results, more tests could be run:</a:t>
            </a:r>
          </a:p>
          <a:p>
            <a:pPr indent="-228600" lvl="3" marL="1600200" marR="0" rtl="0" algn="l">
              <a:lnSpc>
                <a:spcPct val="150000"/>
              </a:lnSpc>
              <a:spcBef>
                <a:spcPts val="500"/>
              </a:spcBef>
              <a:spcAft>
                <a:spcPts val="0"/>
              </a:spcAft>
              <a:buClr>
                <a:srgbClr val="FFFFFF"/>
              </a:buClr>
              <a:buSzPct val="100000"/>
              <a:buFont typeface="Rokkitt"/>
              <a:buChar char="º"/>
            </a:pPr>
            <a:r>
              <a:rPr b="0" i="0" lang="en-US" sz="2000" u="none" cap="none" strike="noStrike">
                <a:solidFill>
                  <a:srgbClr val="FFFFFF"/>
                </a:solidFill>
                <a:latin typeface="Questrial"/>
                <a:ea typeface="Questrial"/>
                <a:cs typeface="Questrial"/>
                <a:sym typeface="Questrial"/>
              </a:rPr>
              <a:t> Using more samples.</a:t>
            </a:r>
          </a:p>
          <a:p>
            <a:pPr indent="-228600" lvl="3" marL="1600200" marR="0" rtl="0" algn="l">
              <a:lnSpc>
                <a:spcPct val="150000"/>
              </a:lnSpc>
              <a:spcBef>
                <a:spcPts val="500"/>
              </a:spcBef>
              <a:spcAft>
                <a:spcPts val="0"/>
              </a:spcAft>
              <a:buClr>
                <a:srgbClr val="FFFFFF"/>
              </a:buClr>
              <a:buSzPct val="100000"/>
              <a:buFont typeface="Rokkitt"/>
              <a:buChar char="º"/>
            </a:pPr>
            <a:r>
              <a:rPr b="0" i="0" lang="en-US" sz="2000" u="none" cap="none" strike="noStrike">
                <a:solidFill>
                  <a:srgbClr val="FFFFFF"/>
                </a:solidFill>
                <a:latin typeface="Questrial"/>
                <a:ea typeface="Questrial"/>
                <a:cs typeface="Questrial"/>
                <a:sym typeface="Questrial"/>
              </a:rPr>
              <a:t>Examining different parts of the mouse brains. </a:t>
            </a:r>
          </a:p>
          <a:p>
            <a:pPr indent="-228600" lvl="3" marL="1600200" marR="0" rtl="0" algn="l">
              <a:lnSpc>
                <a:spcPct val="150000"/>
              </a:lnSpc>
              <a:spcBef>
                <a:spcPts val="500"/>
              </a:spcBef>
              <a:spcAft>
                <a:spcPts val="0"/>
              </a:spcAft>
              <a:buClr>
                <a:srgbClr val="FFFFFF"/>
              </a:buClr>
              <a:buSzPct val="100000"/>
              <a:buFont typeface="Rokkitt"/>
              <a:buChar char="º"/>
            </a:pPr>
            <a:r>
              <a:rPr b="0" i="0" lang="en-US" sz="2000" u="none" cap="none" strike="noStrike">
                <a:solidFill>
                  <a:srgbClr val="FFFFFF"/>
                </a:solidFill>
                <a:latin typeface="Questrial"/>
                <a:ea typeface="Questrial"/>
                <a:cs typeface="Questrial"/>
                <a:sym typeface="Questrial"/>
              </a:rPr>
              <a:t>By subjecting the mice to nicotine for a longer period of time. </a:t>
            </a:r>
          </a:p>
          <a:p>
            <a:pPr indent="-228600" lvl="3" marL="1600200" marR="0" rtl="0" algn="l">
              <a:lnSpc>
                <a:spcPct val="150000"/>
              </a:lnSpc>
              <a:spcBef>
                <a:spcPts val="500"/>
              </a:spcBef>
              <a:spcAft>
                <a:spcPts val="0"/>
              </a:spcAft>
              <a:buClr>
                <a:srgbClr val="FFFFFF"/>
              </a:buClr>
              <a:buSzPct val="100000"/>
              <a:buFont typeface="Rokkitt"/>
              <a:buChar char="º"/>
            </a:pPr>
            <a:r>
              <a:rPr b="0" i="0" lang="en-US" sz="2000" u="none" cap="none" strike="noStrike">
                <a:solidFill>
                  <a:srgbClr val="FFFFFF"/>
                </a:solidFill>
                <a:latin typeface="Questrial"/>
                <a:ea typeface="Questrial"/>
                <a:cs typeface="Questrial"/>
                <a:sym typeface="Questrial"/>
              </a:rPr>
              <a:t>Using a more reliable method of isolating the RNA.</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6" name="Shape 356"/>
        <p:cNvGrpSpPr/>
        <p:nvPr/>
      </p:nvGrpSpPr>
      <p:grpSpPr>
        <a:xfrm>
          <a:off x="0" y="0"/>
          <a:ext cx="0" cy="0"/>
          <a:chOff x="0" y="0"/>
          <a:chExt cx="0" cy="0"/>
        </a:xfrm>
      </p:grpSpPr>
      <p:sp>
        <p:nvSpPr>
          <p:cNvPr id="357" name="Shape 357"/>
          <p:cNvSpPr txBox="1"/>
          <p:nvPr>
            <p:ph idx="1" type="body"/>
          </p:nvPr>
        </p:nvSpPr>
        <p:spPr>
          <a:xfrm>
            <a:off x="822959" y="1845733"/>
            <a:ext cx="7543800" cy="4402665"/>
          </a:xfrm>
          <a:prstGeom prst="rect">
            <a:avLst/>
          </a:prstGeom>
          <a:noFill/>
          <a:ln>
            <a:noFill/>
          </a:ln>
        </p:spPr>
        <p:txBody>
          <a:bodyPr anchorCtr="0" anchor="t" bIns="45700" lIns="91425" rIns="91425" tIns="45700">
            <a:noAutofit/>
          </a:bodyPr>
          <a:lstStyle/>
          <a:p>
            <a:pPr indent="-228600" lvl="1" marL="685800" marR="0" rtl="0" algn="l">
              <a:lnSpc>
                <a:spcPct val="150000"/>
              </a:lnSpc>
              <a:spcBef>
                <a:spcPts val="0"/>
              </a:spcBef>
              <a:spcAft>
                <a:spcPts val="0"/>
              </a:spcAft>
              <a:buClr>
                <a:srgbClr val="FFFFFF"/>
              </a:buClr>
              <a:buSzPct val="100000"/>
              <a:buFont typeface="Arial"/>
              <a:buChar char="•"/>
            </a:pPr>
            <a:r>
              <a:rPr b="0" i="0" lang="en-US" sz="2400" u="none" cap="none" strike="noStrike">
                <a:solidFill>
                  <a:srgbClr val="FFFFFF"/>
                </a:solidFill>
                <a:latin typeface="Questrial"/>
                <a:ea typeface="Questrial"/>
                <a:cs typeface="Questrial"/>
                <a:sym typeface="Questrial"/>
              </a:rPr>
              <a:t>Further research could include:</a:t>
            </a:r>
          </a:p>
          <a:p>
            <a:pPr indent="-228600" lvl="2" marL="1143000" marR="0" rtl="0" algn="l">
              <a:lnSpc>
                <a:spcPct val="150000"/>
              </a:lnSpc>
              <a:spcBef>
                <a:spcPts val="500"/>
              </a:spcBef>
              <a:spcAft>
                <a:spcPts val="0"/>
              </a:spcAft>
              <a:buClr>
                <a:srgbClr val="FFFFFF"/>
              </a:buClr>
              <a:buSzPct val="100000"/>
              <a:buFont typeface="Arial"/>
              <a:buChar char="•"/>
            </a:pPr>
            <a:r>
              <a:rPr b="0" i="0" lang="en-US" sz="2000" u="none" cap="none" strike="noStrike">
                <a:solidFill>
                  <a:srgbClr val="FFFFFF"/>
                </a:solidFill>
                <a:latin typeface="Questrial"/>
                <a:ea typeface="Questrial"/>
                <a:cs typeface="Questrial"/>
                <a:sym typeface="Questrial"/>
              </a:rPr>
              <a:t>testing to determine why the cDNA used to analyze the peripheral blood lymphocytes were below the threshold.</a:t>
            </a:r>
          </a:p>
          <a:p>
            <a:pPr indent="-228600" lvl="2" marL="1143000" marR="0" rtl="0" algn="l">
              <a:lnSpc>
                <a:spcPct val="150000"/>
              </a:lnSpc>
              <a:spcBef>
                <a:spcPts val="500"/>
              </a:spcBef>
              <a:spcAft>
                <a:spcPts val="0"/>
              </a:spcAft>
              <a:buClr>
                <a:srgbClr val="FFFFFF"/>
              </a:buClr>
              <a:buSzPct val="100000"/>
              <a:buFont typeface="Arial"/>
              <a:buChar char="•"/>
            </a:pPr>
            <a:r>
              <a:rPr b="0" i="0" lang="en-US" sz="2000" u="none" cap="none" strike="noStrike">
                <a:solidFill>
                  <a:srgbClr val="FFFFFF"/>
                </a:solidFill>
                <a:latin typeface="Questrial"/>
                <a:ea typeface="Questrial"/>
                <a:cs typeface="Questrial"/>
                <a:sym typeface="Questrial"/>
              </a:rPr>
              <a:t>testing to see if nicotine treatment has harmful, long-term effects.</a:t>
            </a:r>
          </a:p>
          <a:p>
            <a:pPr indent="-228600" lvl="2" marL="1143000" marR="0" rtl="0" algn="l">
              <a:lnSpc>
                <a:spcPct val="150000"/>
              </a:lnSpc>
              <a:spcBef>
                <a:spcPts val="500"/>
              </a:spcBef>
              <a:spcAft>
                <a:spcPts val="0"/>
              </a:spcAft>
              <a:buClr>
                <a:srgbClr val="FFFFFF"/>
              </a:buClr>
              <a:buSzPct val="100000"/>
              <a:buFont typeface="Arial"/>
              <a:buChar char="•"/>
            </a:pPr>
            <a:r>
              <a:rPr b="0" i="0" lang="en-US" sz="2000" u="none" cap="none" strike="noStrike">
                <a:solidFill>
                  <a:srgbClr val="FFFFFF"/>
                </a:solidFill>
                <a:latin typeface="Questrial"/>
                <a:ea typeface="Questrial"/>
                <a:cs typeface="Questrial"/>
                <a:sym typeface="Questrial"/>
              </a:rPr>
              <a:t>Testing the interaction between nicotine and current treatments.</a:t>
            </a:r>
          </a:p>
        </p:txBody>
      </p:sp>
      <p:sp>
        <p:nvSpPr>
          <p:cNvPr id="358" name="Shape 358"/>
          <p:cNvSpPr txBox="1"/>
          <p:nvPr>
            <p:ph type="title"/>
          </p:nvPr>
        </p:nvSpPr>
        <p:spPr>
          <a:xfrm>
            <a:off x="2057400" y="764375"/>
            <a:ext cx="7086600" cy="1293025"/>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rgbClr val="FFFFFF"/>
              </a:buClr>
              <a:buSzPct val="25000"/>
              <a:buFont typeface="Questrial"/>
              <a:buNone/>
            </a:pPr>
            <a:r>
              <a:rPr b="0" i="0" lang="en-US" sz="4000" u="none" cap="none" strike="noStrike">
                <a:solidFill>
                  <a:srgbClr val="FFFFFF"/>
                </a:solidFill>
                <a:latin typeface="Questrial"/>
                <a:ea typeface="Questrial"/>
                <a:cs typeface="Questrial"/>
                <a:sym typeface="Questrial"/>
              </a:rPr>
              <a:t>Discussion: Further Research</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2" name="Shape 362"/>
        <p:cNvGrpSpPr/>
        <p:nvPr/>
      </p:nvGrpSpPr>
      <p:grpSpPr>
        <a:xfrm>
          <a:off x="0" y="0"/>
          <a:ext cx="0" cy="0"/>
          <a:chOff x="0" y="0"/>
          <a:chExt cx="0" cy="0"/>
        </a:xfrm>
      </p:grpSpPr>
      <p:sp>
        <p:nvSpPr>
          <p:cNvPr id="363" name="Shape 363"/>
          <p:cNvSpPr txBox="1"/>
          <p:nvPr>
            <p:ph idx="1" type="body"/>
          </p:nvPr>
        </p:nvSpPr>
        <p:spPr>
          <a:xfrm>
            <a:off x="822959" y="1845733"/>
            <a:ext cx="7543800" cy="4402665"/>
          </a:xfrm>
          <a:prstGeom prst="rect">
            <a:avLst/>
          </a:prstGeom>
          <a:noFill/>
          <a:ln>
            <a:noFill/>
          </a:ln>
        </p:spPr>
        <p:txBody>
          <a:bodyPr anchorCtr="0" anchor="t" bIns="45700" lIns="91425" rIns="91425" tIns="45700">
            <a:noAutofit/>
          </a:bodyPr>
          <a:lstStyle/>
          <a:p>
            <a:pPr indent="-228600" lvl="1" marL="685800" marR="0" rtl="0" algn="l">
              <a:lnSpc>
                <a:spcPct val="150000"/>
              </a:lnSpc>
              <a:spcBef>
                <a:spcPts val="0"/>
              </a:spcBef>
              <a:spcAft>
                <a:spcPts val="0"/>
              </a:spcAft>
              <a:buClr>
                <a:srgbClr val="FFFFFF"/>
              </a:buClr>
              <a:buSzPct val="100000"/>
              <a:buFont typeface="Arial"/>
              <a:buChar char="•"/>
            </a:pPr>
            <a:r>
              <a:rPr b="0" i="0" lang="en-US" sz="2400" u="none" cap="none" strike="noStrike">
                <a:solidFill>
                  <a:srgbClr val="FFFFFF"/>
                </a:solidFill>
                <a:latin typeface="Questrial"/>
                <a:ea typeface="Questrial"/>
                <a:cs typeface="Questrial"/>
                <a:sym typeface="Questrial"/>
              </a:rPr>
              <a:t>Further research could include:</a:t>
            </a:r>
          </a:p>
          <a:p>
            <a:pPr indent="-228600" lvl="2" marL="1143000" marR="0" rtl="0" algn="l">
              <a:lnSpc>
                <a:spcPct val="150000"/>
              </a:lnSpc>
              <a:spcBef>
                <a:spcPts val="500"/>
              </a:spcBef>
              <a:spcAft>
                <a:spcPts val="0"/>
              </a:spcAft>
              <a:buClr>
                <a:srgbClr val="FFFFFF"/>
              </a:buClr>
              <a:buSzPct val="100000"/>
              <a:buFont typeface="Arial"/>
              <a:buChar char="•"/>
            </a:pPr>
            <a:r>
              <a:rPr b="0" i="0" lang="en-US" sz="2000" u="none" cap="none" strike="noStrike">
                <a:solidFill>
                  <a:srgbClr val="FFFFFF"/>
                </a:solidFill>
                <a:latin typeface="Questrial"/>
                <a:ea typeface="Questrial"/>
                <a:cs typeface="Questrial"/>
                <a:sym typeface="Questrial"/>
              </a:rPr>
              <a:t>testing the peripheral blood lymphocytes of post-mortem brain samples in patients with schizophrenia versus a control group.</a:t>
            </a:r>
          </a:p>
          <a:p>
            <a:pPr indent="-228600" lvl="2" marL="1143000" marR="0" rtl="0" algn="l">
              <a:lnSpc>
                <a:spcPct val="150000"/>
              </a:lnSpc>
              <a:spcBef>
                <a:spcPts val="500"/>
              </a:spcBef>
              <a:spcAft>
                <a:spcPts val="0"/>
              </a:spcAft>
              <a:buClr>
                <a:srgbClr val="FFFFFF"/>
              </a:buClr>
              <a:buSzPct val="100000"/>
              <a:buFont typeface="Arial"/>
              <a:buChar char="•"/>
            </a:pPr>
            <a:r>
              <a:rPr b="0" i="0" lang="en-US" sz="2000" u="none" cap="none" strike="noStrike">
                <a:solidFill>
                  <a:srgbClr val="FFFFFF"/>
                </a:solidFill>
                <a:latin typeface="Questrial"/>
                <a:ea typeface="Questrial"/>
                <a:cs typeface="Questrial"/>
                <a:sym typeface="Questrial"/>
              </a:rPr>
              <a:t>testing a group of smokers with schizophrenia versus a group of non-smokers with schizophrenia.  </a:t>
            </a:r>
          </a:p>
        </p:txBody>
      </p:sp>
      <p:sp>
        <p:nvSpPr>
          <p:cNvPr id="364" name="Shape 364"/>
          <p:cNvSpPr txBox="1"/>
          <p:nvPr>
            <p:ph type="title"/>
          </p:nvPr>
        </p:nvSpPr>
        <p:spPr>
          <a:xfrm>
            <a:off x="2057400" y="764375"/>
            <a:ext cx="7086600" cy="1293025"/>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rgbClr val="FFFFFF"/>
              </a:buClr>
              <a:buSzPct val="25000"/>
              <a:buFont typeface="Questrial"/>
              <a:buNone/>
            </a:pPr>
            <a:r>
              <a:rPr b="0" i="0" lang="en-US" sz="4000" u="none" cap="none" strike="noStrike">
                <a:solidFill>
                  <a:srgbClr val="FFFFFF"/>
                </a:solidFill>
                <a:latin typeface="Questrial"/>
                <a:ea typeface="Questrial"/>
                <a:cs typeface="Questrial"/>
                <a:sym typeface="Questrial"/>
              </a:rPr>
              <a:t>Discussion: Further Research</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8" name="Shape 368"/>
        <p:cNvGrpSpPr/>
        <p:nvPr/>
      </p:nvGrpSpPr>
      <p:grpSpPr>
        <a:xfrm>
          <a:off x="0" y="0"/>
          <a:ext cx="0" cy="0"/>
          <a:chOff x="0" y="0"/>
          <a:chExt cx="0" cy="0"/>
        </a:xfrm>
      </p:grpSpPr>
      <p:sp>
        <p:nvSpPr>
          <p:cNvPr id="369" name="Shape 369"/>
          <p:cNvSpPr txBox="1"/>
          <p:nvPr>
            <p:ph type="title"/>
          </p:nvPr>
        </p:nvSpPr>
        <p:spPr>
          <a:xfrm>
            <a:off x="2171702" y="764375"/>
            <a:ext cx="6457951" cy="1293025"/>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rgbClr val="FFFFFF"/>
              </a:buClr>
              <a:buSzPct val="25000"/>
              <a:buFont typeface="Questrial"/>
              <a:buNone/>
            </a:pPr>
            <a:r>
              <a:rPr b="0" i="0" lang="en-US" sz="4000" u="none" cap="none" strike="noStrike">
                <a:solidFill>
                  <a:srgbClr val="FFFFFF"/>
                </a:solidFill>
                <a:latin typeface="Questrial"/>
                <a:ea typeface="Questrial"/>
                <a:cs typeface="Questrial"/>
                <a:sym typeface="Questrial"/>
              </a:rPr>
              <a:t>Acknowledgements</a:t>
            </a:r>
          </a:p>
        </p:txBody>
      </p:sp>
      <p:sp>
        <p:nvSpPr>
          <p:cNvPr id="370" name="Shape 370"/>
          <p:cNvSpPr txBox="1"/>
          <p:nvPr>
            <p:ph idx="1" type="body"/>
          </p:nvPr>
        </p:nvSpPr>
        <p:spPr>
          <a:xfrm>
            <a:off x="514350" y="2194558"/>
            <a:ext cx="8115297" cy="4024127"/>
          </a:xfrm>
          <a:prstGeom prst="rect">
            <a:avLst/>
          </a:prstGeom>
          <a:noFill/>
          <a:ln>
            <a:noFill/>
          </a:ln>
        </p:spPr>
        <p:txBody>
          <a:bodyPr anchorCtr="0" anchor="t" bIns="45700" lIns="91425" rIns="91425" tIns="45700">
            <a:noAutofit/>
          </a:bodyPr>
          <a:lstStyle/>
          <a:p>
            <a:pPr indent="-228600" lvl="1" marL="685800" marR="0" rtl="0" algn="l">
              <a:lnSpc>
                <a:spcPct val="150000"/>
              </a:lnSpc>
              <a:spcBef>
                <a:spcPts val="0"/>
              </a:spcBef>
              <a:spcAft>
                <a:spcPts val="0"/>
              </a:spcAft>
              <a:buClr>
                <a:srgbClr val="FFFFFF"/>
              </a:buClr>
              <a:buSzPct val="100000"/>
              <a:buFont typeface="Arial"/>
              <a:buChar char="•"/>
            </a:pPr>
            <a:r>
              <a:rPr b="0" i="0" lang="en-US" sz="2400" u="none" cap="none" strike="noStrike">
                <a:solidFill>
                  <a:srgbClr val="FFFFFF"/>
                </a:solidFill>
                <a:latin typeface="Questrial"/>
                <a:ea typeface="Questrial"/>
                <a:cs typeface="Questrial"/>
                <a:sym typeface="Questrial"/>
              </a:rPr>
              <a:t>I would like to thank my mentor Dr. Henry Sershen  at Nathan Kline Institute for Psychiatric Research for his guidance and my teachers Ms. Kleinman, Ms. Foisy, and Ms. O'Hagan, along with my parents, for their support towards the completion of this project.</a:t>
            </a:r>
          </a:p>
          <a:p>
            <a:pPr indent="-228600" lvl="0" marL="228600" marR="0" rtl="0" algn="l">
              <a:lnSpc>
                <a:spcPct val="90000"/>
              </a:lnSpc>
              <a:spcBef>
                <a:spcPts val="1000"/>
              </a:spcBef>
              <a:spcAft>
                <a:spcPts val="0"/>
              </a:spcAft>
              <a:buClr>
                <a:srgbClr val="FFFFFF"/>
              </a:buClr>
              <a:buSzPct val="100000"/>
              <a:buFont typeface="Arial"/>
              <a:buNone/>
            </a:pPr>
            <a:r>
              <a:t/>
            </a:r>
            <a:endParaRPr b="0" i="0" sz="2200" u="none" cap="none" strike="noStrike">
              <a:solidFill>
                <a:srgbClr val="FFFFFF"/>
              </a:solidFill>
              <a:latin typeface="Questrial"/>
              <a:ea typeface="Questrial"/>
              <a:cs typeface="Questrial"/>
              <a:sym typeface="Questria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title"/>
          </p:nvPr>
        </p:nvSpPr>
        <p:spPr>
          <a:xfrm>
            <a:off x="2171702" y="764375"/>
            <a:ext cx="6457951" cy="1293025"/>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rgbClr val="FFFFFF"/>
              </a:buClr>
              <a:buSzPct val="25000"/>
              <a:buFont typeface="Questrial"/>
              <a:buNone/>
            </a:pPr>
            <a:r>
              <a:rPr b="0" i="0" lang="en-US" sz="4000" u="none" cap="none" strike="noStrike">
                <a:solidFill>
                  <a:srgbClr val="FFFFFF"/>
                </a:solidFill>
                <a:latin typeface="Questrial"/>
                <a:ea typeface="Questrial"/>
                <a:cs typeface="Questrial"/>
                <a:sym typeface="Questrial"/>
              </a:rPr>
              <a:t>Introduction</a:t>
            </a:r>
          </a:p>
        </p:txBody>
      </p:sp>
      <p:sp>
        <p:nvSpPr>
          <p:cNvPr id="166" name="Shape 166"/>
          <p:cNvSpPr txBox="1"/>
          <p:nvPr>
            <p:ph idx="1" type="body"/>
          </p:nvPr>
        </p:nvSpPr>
        <p:spPr>
          <a:xfrm>
            <a:off x="556260" y="1878330"/>
            <a:ext cx="8077199" cy="3939539"/>
          </a:xfrm>
          <a:prstGeom prst="rect">
            <a:avLst/>
          </a:prstGeom>
          <a:noFill/>
          <a:ln>
            <a:noFill/>
          </a:ln>
        </p:spPr>
        <p:txBody>
          <a:bodyPr anchorCtr="0" anchor="ctr" bIns="45700" lIns="91425" rIns="91425" tIns="45700">
            <a:noAutofit/>
          </a:bodyPr>
          <a:lstStyle/>
          <a:p>
            <a:pPr indent="-228600" lvl="1" marL="685800" marR="0" rtl="0" algn="l">
              <a:lnSpc>
                <a:spcPct val="150000"/>
              </a:lnSpc>
              <a:spcBef>
                <a:spcPts val="0"/>
              </a:spcBef>
              <a:spcAft>
                <a:spcPts val="0"/>
              </a:spcAft>
              <a:buClr>
                <a:srgbClr val="FFFFFF"/>
              </a:buClr>
              <a:buSzPct val="100000"/>
              <a:buFont typeface="Arial"/>
              <a:buChar char="•"/>
            </a:pPr>
            <a:r>
              <a:rPr b="0" i="0" lang="en-US" sz="2400" u="none" cap="none" strike="noStrike">
                <a:solidFill>
                  <a:srgbClr val="FFFFFF"/>
                </a:solidFill>
                <a:latin typeface="Questrial"/>
                <a:ea typeface="Questrial"/>
                <a:cs typeface="Questrial"/>
                <a:sym typeface="Questrial"/>
              </a:rPr>
              <a:t>Schizophrenia is a severe neuropsychiatric disease that affects one percent of the general population.</a:t>
            </a:r>
          </a:p>
          <a:p>
            <a:pPr indent="-228600" lvl="1" marL="685800" marR="0" rtl="0" algn="l">
              <a:lnSpc>
                <a:spcPct val="150000"/>
              </a:lnSpc>
              <a:spcBef>
                <a:spcPts val="0"/>
              </a:spcBef>
              <a:spcAft>
                <a:spcPts val="0"/>
              </a:spcAft>
              <a:buClr>
                <a:srgbClr val="FFFFFF"/>
              </a:buClr>
              <a:buSzPct val="100000"/>
              <a:buFont typeface="Arial"/>
              <a:buChar char="•"/>
            </a:pPr>
            <a:r>
              <a:rPr b="0" i="0" lang="en-US" sz="2400" u="none" cap="none" strike="noStrike">
                <a:solidFill>
                  <a:srgbClr val="FFFFFF"/>
                </a:solidFill>
                <a:latin typeface="Questrial"/>
                <a:ea typeface="Questrial"/>
                <a:cs typeface="Questrial"/>
                <a:sym typeface="Questrial"/>
              </a:rPr>
              <a:t>The disease is characterized by:</a:t>
            </a:r>
          </a:p>
          <a:p>
            <a:pPr indent="-228600" lvl="2" marL="1143000" marR="0" rtl="0" algn="l">
              <a:lnSpc>
                <a:spcPct val="150000"/>
              </a:lnSpc>
              <a:spcBef>
                <a:spcPts val="0"/>
              </a:spcBef>
              <a:spcAft>
                <a:spcPts val="0"/>
              </a:spcAft>
              <a:buClr>
                <a:srgbClr val="FFFFFF"/>
              </a:buClr>
              <a:buSzPct val="100000"/>
              <a:buFont typeface="Rokkitt"/>
              <a:buChar char="º"/>
            </a:pPr>
            <a:r>
              <a:rPr b="0" i="0" lang="en-US" sz="2000" u="none" cap="none" strike="noStrike">
                <a:solidFill>
                  <a:srgbClr val="FFFFFF"/>
                </a:solidFill>
                <a:latin typeface="Questrial"/>
                <a:ea typeface="Questrial"/>
                <a:cs typeface="Questrial"/>
                <a:sym typeface="Questrial"/>
              </a:rPr>
              <a:t>Positive symptoms</a:t>
            </a:r>
          </a:p>
          <a:p>
            <a:pPr indent="-228600" lvl="2" marL="1143000" marR="0" rtl="0" algn="l">
              <a:lnSpc>
                <a:spcPct val="150000"/>
              </a:lnSpc>
              <a:spcBef>
                <a:spcPts val="0"/>
              </a:spcBef>
              <a:spcAft>
                <a:spcPts val="0"/>
              </a:spcAft>
              <a:buClr>
                <a:srgbClr val="FFFFFF"/>
              </a:buClr>
              <a:buSzPct val="100000"/>
              <a:buFont typeface="Rokkitt"/>
              <a:buChar char="º"/>
            </a:pPr>
            <a:r>
              <a:rPr b="0" i="0" lang="en-US" sz="2000" u="none" cap="none" strike="noStrike">
                <a:solidFill>
                  <a:srgbClr val="FFFFFF"/>
                </a:solidFill>
                <a:latin typeface="Questrial"/>
                <a:ea typeface="Questrial"/>
                <a:cs typeface="Questrial"/>
                <a:sym typeface="Questrial"/>
              </a:rPr>
              <a:t>Negative symptoms</a:t>
            </a:r>
          </a:p>
          <a:p>
            <a:pPr indent="-228600" lvl="2" marL="1143000" marR="0" rtl="0" algn="l">
              <a:lnSpc>
                <a:spcPct val="150000"/>
              </a:lnSpc>
              <a:spcBef>
                <a:spcPts val="0"/>
              </a:spcBef>
              <a:spcAft>
                <a:spcPts val="0"/>
              </a:spcAft>
              <a:buClr>
                <a:srgbClr val="FFFFFF"/>
              </a:buClr>
              <a:buSzPct val="100000"/>
              <a:buFont typeface="Rokkitt"/>
              <a:buChar char="º"/>
            </a:pPr>
            <a:r>
              <a:rPr b="0" i="0" lang="en-US" sz="2000" u="none" cap="none" strike="noStrike">
                <a:solidFill>
                  <a:srgbClr val="FFFFFF"/>
                </a:solidFill>
                <a:latin typeface="Questrial"/>
                <a:ea typeface="Questrial"/>
                <a:cs typeface="Questrial"/>
                <a:sym typeface="Questrial"/>
              </a:rPr>
              <a:t>Cognitive deficits </a:t>
            </a:r>
          </a:p>
          <a:p>
            <a:pPr indent="-228600" lvl="0" marL="228600" marR="0" rtl="0" algn="l">
              <a:lnSpc>
                <a:spcPct val="100000"/>
              </a:lnSpc>
              <a:spcBef>
                <a:spcPts val="0"/>
              </a:spcBef>
              <a:spcAft>
                <a:spcPts val="0"/>
              </a:spcAft>
              <a:buClr>
                <a:srgbClr val="FFFFFF"/>
              </a:buClr>
              <a:buSzPct val="100000"/>
              <a:buFont typeface="Arial"/>
              <a:buNone/>
            </a:pPr>
            <a:r>
              <a:t/>
            </a:r>
            <a:endParaRPr b="0" i="0" sz="16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4" name="Shape 374"/>
        <p:cNvGrpSpPr/>
        <p:nvPr/>
      </p:nvGrpSpPr>
      <p:grpSpPr>
        <a:xfrm>
          <a:off x="0" y="0"/>
          <a:ext cx="0" cy="0"/>
          <a:chOff x="0" y="0"/>
          <a:chExt cx="0" cy="0"/>
        </a:xfrm>
      </p:grpSpPr>
      <p:sp>
        <p:nvSpPr>
          <p:cNvPr id="375" name="Shape 375"/>
          <p:cNvSpPr txBox="1"/>
          <p:nvPr>
            <p:ph type="title"/>
          </p:nvPr>
        </p:nvSpPr>
        <p:spPr>
          <a:xfrm>
            <a:off x="2171702" y="764375"/>
            <a:ext cx="6457951" cy="1293025"/>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rgbClr val="FFFFFF"/>
              </a:buClr>
              <a:buSzPct val="25000"/>
              <a:buFont typeface="Questrial"/>
              <a:buNone/>
            </a:pPr>
            <a:r>
              <a:rPr b="0" i="0" lang="en-US" sz="4000" u="none" cap="none" strike="noStrike">
                <a:solidFill>
                  <a:srgbClr val="FFFFFF"/>
                </a:solidFill>
                <a:latin typeface="Questrial"/>
                <a:ea typeface="Questrial"/>
                <a:cs typeface="Questrial"/>
                <a:sym typeface="Questrial"/>
              </a:rPr>
              <a:t>References</a:t>
            </a:r>
          </a:p>
        </p:txBody>
      </p:sp>
      <p:sp>
        <p:nvSpPr>
          <p:cNvPr id="376" name="Shape 376"/>
          <p:cNvSpPr txBox="1"/>
          <p:nvPr>
            <p:ph idx="1" type="body"/>
          </p:nvPr>
        </p:nvSpPr>
        <p:spPr>
          <a:xfrm>
            <a:off x="514350" y="2194558"/>
            <a:ext cx="8115297" cy="4024127"/>
          </a:xfrm>
          <a:prstGeom prst="rect">
            <a:avLst/>
          </a:prstGeom>
          <a:noFill/>
          <a:ln>
            <a:noFill/>
          </a:ln>
        </p:spPr>
        <p:txBody>
          <a:bodyPr anchorCtr="0" anchor="t" bIns="45700" lIns="91425" rIns="91425" tIns="45700">
            <a:noAutofit/>
          </a:bodyPr>
          <a:lstStyle/>
          <a:p>
            <a:pPr indent="-228600" lvl="1" marL="685800" marR="0" rtl="0" algn="l">
              <a:lnSpc>
                <a:spcPct val="100000"/>
              </a:lnSpc>
              <a:spcBef>
                <a:spcPts val="0"/>
              </a:spcBef>
              <a:spcAft>
                <a:spcPts val="0"/>
              </a:spcAft>
              <a:buClr>
                <a:srgbClr val="FFFFFF"/>
              </a:buClr>
              <a:buSzPct val="95833"/>
              <a:buFont typeface="Arial"/>
              <a:buChar char="•"/>
            </a:pPr>
            <a:r>
              <a:rPr b="0" i="0" lang="en-US" sz="1150" u="none" cap="none" strike="noStrike">
                <a:solidFill>
                  <a:srgbClr val="FFFFFF"/>
                </a:solidFill>
                <a:latin typeface="Questrial"/>
                <a:ea typeface="Questrial"/>
                <a:cs typeface="Questrial"/>
                <a:sym typeface="Questrial"/>
              </a:rPr>
              <a:t>Buchanan, RW., Javitt, DC., Marder. SR., Schooler., NR., Gold, JM., McMahon, RP., Heresco-Levy, U., Carpenter, WT. “The Cognitive and Negative Symptoms in Schizophrenia Trial,”2007. Am J Psychiatry. 164.  1593–1602.</a:t>
            </a:r>
          </a:p>
          <a:p>
            <a:pPr indent="-228600" lvl="1" marL="685800" marR="0" rtl="0" algn="l">
              <a:lnSpc>
                <a:spcPct val="100000"/>
              </a:lnSpc>
              <a:spcBef>
                <a:spcPts val="500"/>
              </a:spcBef>
              <a:spcAft>
                <a:spcPts val="0"/>
              </a:spcAft>
              <a:buClr>
                <a:srgbClr val="FFFFFF"/>
              </a:buClr>
              <a:buSzPct val="95833"/>
              <a:buFont typeface="Arial"/>
              <a:buChar char="•"/>
            </a:pPr>
            <a:r>
              <a:rPr b="0" i="0" lang="en-US" sz="1150" u="none" cap="none" strike="noStrike">
                <a:solidFill>
                  <a:srgbClr val="FFFFFF"/>
                </a:solidFill>
                <a:latin typeface="Questrial"/>
                <a:ea typeface="Questrial"/>
                <a:cs typeface="Questrial"/>
                <a:sym typeface="Questrial"/>
              </a:rPr>
              <a:t>Chana, G., Bousman, CA., Money, TT., Gibbons, A., Gillett, P., Dean, B., Everall, IP., “Biomarker investigations related to pathophysiological pathways in schizophrenia and psychosis.” 2013. Front. Cell. Neurosci, 7: 95. 1-18.</a:t>
            </a:r>
          </a:p>
          <a:p>
            <a:pPr indent="-228600" lvl="1" marL="685800" marR="0" rtl="0" algn="l">
              <a:lnSpc>
                <a:spcPct val="100000"/>
              </a:lnSpc>
              <a:spcBef>
                <a:spcPts val="500"/>
              </a:spcBef>
              <a:spcAft>
                <a:spcPts val="0"/>
              </a:spcAft>
              <a:buClr>
                <a:srgbClr val="FFFFFF"/>
              </a:buClr>
              <a:buSzPct val="95833"/>
              <a:buFont typeface="Arial"/>
              <a:buChar char="•"/>
            </a:pPr>
            <a:r>
              <a:rPr b="0" i="0" lang="en-US" sz="1150" u="none" cap="none" strike="noStrike">
                <a:solidFill>
                  <a:srgbClr val="FFFFFF"/>
                </a:solidFill>
                <a:latin typeface="Questrial"/>
                <a:ea typeface="Questrial"/>
                <a:cs typeface="Questrial"/>
                <a:sym typeface="Questrial"/>
              </a:rPr>
              <a:t>Chomczynski, P., Mackey, K., “Modification of the TRIZOL reagent procedure for isolation of RNA from Polysaccharide-and proteoglycan-rich sources.” 1995. Biotechniques 19(6), 942-945.</a:t>
            </a:r>
          </a:p>
          <a:p>
            <a:pPr indent="-228600" lvl="1" marL="685800" marR="0" rtl="0" algn="l">
              <a:lnSpc>
                <a:spcPct val="100000"/>
              </a:lnSpc>
              <a:spcBef>
                <a:spcPts val="500"/>
              </a:spcBef>
              <a:spcAft>
                <a:spcPts val="0"/>
              </a:spcAft>
              <a:buClr>
                <a:srgbClr val="FFFFFF"/>
              </a:buClr>
              <a:buSzPct val="95833"/>
              <a:buFont typeface="Arial"/>
              <a:buChar char="•"/>
            </a:pPr>
            <a:r>
              <a:rPr b="0" i="0" lang="en-US" sz="1150" u="none" cap="none" strike="noStrike">
                <a:solidFill>
                  <a:srgbClr val="FFFFFF"/>
                </a:solidFill>
                <a:latin typeface="Questrial"/>
                <a:ea typeface="Questrial"/>
                <a:cs typeface="Questrial"/>
                <a:sym typeface="Questrial"/>
              </a:rPr>
              <a:t>Citrome, L., “Unmet Needs in the Treatment of Schizophrenia: New Targets to Help different Symptom Domains,” 2014. Clinical Psychiatry. 75. 21-26.</a:t>
            </a:r>
          </a:p>
          <a:p>
            <a:pPr indent="-228600" lvl="1" marL="685800" marR="0" rtl="0" algn="l">
              <a:lnSpc>
                <a:spcPct val="100000"/>
              </a:lnSpc>
              <a:spcBef>
                <a:spcPts val="500"/>
              </a:spcBef>
              <a:spcAft>
                <a:spcPts val="0"/>
              </a:spcAft>
              <a:buClr>
                <a:srgbClr val="FFFFFF"/>
              </a:buClr>
              <a:buSzPct val="95833"/>
              <a:buFont typeface="Arial"/>
              <a:buChar char="•"/>
            </a:pPr>
            <a:r>
              <a:rPr b="0" i="0" lang="en-US" sz="1150" u="none" cap="none" strike="noStrike">
                <a:solidFill>
                  <a:srgbClr val="FFFFFF"/>
                </a:solidFill>
                <a:latin typeface="Questrial"/>
                <a:ea typeface="Questrial"/>
                <a:cs typeface="Questrial"/>
                <a:sym typeface="Questrial"/>
              </a:rPr>
              <a:t>Falkenberg, L.E.,   Westerhausen, R., Craven, AR., Johnsen, E., Kroken, RA., L. Berg, EM., Specht, K., Hugdahl, K., ‘‘Impact of glutamate levels on neuronal response and cognitive abilities in schizophrenia.” 2014. NeuroImage: Clinica. 4. 576–584.</a:t>
            </a:r>
          </a:p>
          <a:p>
            <a:pPr indent="-228600" lvl="1" marL="685800" marR="0" rtl="0" algn="l">
              <a:lnSpc>
                <a:spcPct val="100000"/>
              </a:lnSpc>
              <a:spcBef>
                <a:spcPts val="500"/>
              </a:spcBef>
              <a:spcAft>
                <a:spcPts val="0"/>
              </a:spcAft>
              <a:buClr>
                <a:srgbClr val="FFFFFF"/>
              </a:buClr>
              <a:buSzPct val="95833"/>
              <a:buFont typeface="Arial"/>
              <a:buChar char="•"/>
            </a:pPr>
            <a:r>
              <a:rPr b="0" i="0" lang="en-US" sz="1150" u="none" cap="none" strike="noStrike">
                <a:solidFill>
                  <a:srgbClr val="FFFFFF"/>
                </a:solidFill>
                <a:latin typeface="Questrial"/>
                <a:ea typeface="Questrial"/>
                <a:cs typeface="Questrial"/>
                <a:sym typeface="Questrial"/>
              </a:rPr>
              <a:t>Leonard, S., Mexal, S., Frank, M., Berger, R., Adams, CE., Ross, RG., Freedman, R.,  “Differential Modulation of Gene Expression in the NMDA Postsynaptic Density of Schizophrenic and Control Smokers.” 2005. Brain Res Mol Brain Res. 139. 317-332.</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0" name="Shape 380"/>
        <p:cNvGrpSpPr/>
        <p:nvPr/>
      </p:nvGrpSpPr>
      <p:grpSpPr>
        <a:xfrm>
          <a:off x="0" y="0"/>
          <a:ext cx="0" cy="0"/>
          <a:chOff x="0" y="0"/>
          <a:chExt cx="0" cy="0"/>
        </a:xfrm>
      </p:grpSpPr>
      <p:sp>
        <p:nvSpPr>
          <p:cNvPr id="381" name="Shape 381"/>
          <p:cNvSpPr txBox="1"/>
          <p:nvPr>
            <p:ph type="title"/>
          </p:nvPr>
        </p:nvSpPr>
        <p:spPr>
          <a:xfrm>
            <a:off x="2171702" y="764375"/>
            <a:ext cx="6457951" cy="1293025"/>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rgbClr val="FFFFFF"/>
              </a:buClr>
              <a:buSzPct val="25000"/>
              <a:buFont typeface="Questrial"/>
              <a:buNone/>
            </a:pPr>
            <a:r>
              <a:rPr b="0" i="0" lang="en-US" sz="4000" u="none" cap="none" strike="noStrike">
                <a:solidFill>
                  <a:srgbClr val="FFFFFF"/>
                </a:solidFill>
                <a:latin typeface="Questrial"/>
                <a:ea typeface="Questrial"/>
                <a:cs typeface="Questrial"/>
                <a:sym typeface="Questrial"/>
              </a:rPr>
              <a:t>References</a:t>
            </a:r>
          </a:p>
        </p:txBody>
      </p:sp>
      <p:sp>
        <p:nvSpPr>
          <p:cNvPr id="382" name="Shape 382"/>
          <p:cNvSpPr txBox="1"/>
          <p:nvPr>
            <p:ph idx="1" type="body"/>
          </p:nvPr>
        </p:nvSpPr>
        <p:spPr>
          <a:xfrm>
            <a:off x="514350" y="2194558"/>
            <a:ext cx="8115297" cy="4024127"/>
          </a:xfrm>
          <a:prstGeom prst="rect">
            <a:avLst/>
          </a:prstGeom>
          <a:noFill/>
          <a:ln>
            <a:noFill/>
          </a:ln>
        </p:spPr>
        <p:txBody>
          <a:bodyPr anchorCtr="0" anchor="t" bIns="45700" lIns="91425" rIns="91425" tIns="45700">
            <a:noAutofit/>
          </a:bodyPr>
          <a:lstStyle/>
          <a:p>
            <a:pPr indent="-228600" lvl="1" marL="685800" marR="0" rtl="0" algn="l">
              <a:lnSpc>
                <a:spcPct val="100000"/>
              </a:lnSpc>
              <a:spcBef>
                <a:spcPts val="0"/>
              </a:spcBef>
              <a:spcAft>
                <a:spcPts val="0"/>
              </a:spcAft>
              <a:buClr>
                <a:srgbClr val="FFFFFF"/>
              </a:buClr>
              <a:buSzPct val="95833"/>
              <a:buFont typeface="Arial"/>
              <a:buChar char="•"/>
            </a:pPr>
            <a:r>
              <a:rPr b="0" i="0" lang="en-US" sz="1150" u="none" cap="none" strike="noStrike">
                <a:solidFill>
                  <a:srgbClr val="FFFFFF"/>
                </a:solidFill>
                <a:latin typeface="Questrial"/>
                <a:ea typeface="Questrial"/>
                <a:cs typeface="Questrial"/>
                <a:sym typeface="Questrial"/>
              </a:rPr>
              <a:t>Levin, E., Rezvani, A., “Nicotinic Interactions with Antipsychotic Drugs, Models of Schizophrenia and Impacts on Cognitive Function.” 2007. Biochem Pharmacol. 74(8). 1182-1191.</a:t>
            </a:r>
          </a:p>
          <a:p>
            <a:pPr indent="-228600" lvl="1" marL="685800" marR="0" rtl="0" algn="l">
              <a:lnSpc>
                <a:spcPct val="100000"/>
              </a:lnSpc>
              <a:spcBef>
                <a:spcPts val="500"/>
              </a:spcBef>
              <a:spcAft>
                <a:spcPts val="0"/>
              </a:spcAft>
              <a:buClr>
                <a:srgbClr val="FFFFFF"/>
              </a:buClr>
              <a:buSzPct val="95833"/>
              <a:buFont typeface="Arial"/>
              <a:buChar char="•"/>
            </a:pPr>
            <a:r>
              <a:rPr b="0" i="0" lang="en-US" sz="1150" u="none" cap="none" strike="noStrike">
                <a:solidFill>
                  <a:srgbClr val="FFFFFF"/>
                </a:solidFill>
                <a:latin typeface="Questrial"/>
                <a:ea typeface="Questrial"/>
                <a:cs typeface="Questrial"/>
                <a:sym typeface="Questrial"/>
              </a:rPr>
              <a:t>Mathalon, Daniel H.,  Ahn, KH., Perry, EB., Cho, HS., Roach, BJ., Blais, RK., Bhakta, S., Ranganathan, M., Ford, JM., D'Souza, DC., “Effects of Nicotine on the Neurophysiological and Behavioral Effects of Ketamine in Humans.” 2014. Frontiers in Psychiatry. 5. 1-16.</a:t>
            </a:r>
          </a:p>
          <a:p>
            <a:pPr indent="-228600" lvl="1" marL="685800" marR="0" rtl="0" algn="l">
              <a:lnSpc>
                <a:spcPct val="100000"/>
              </a:lnSpc>
              <a:spcBef>
                <a:spcPts val="500"/>
              </a:spcBef>
              <a:spcAft>
                <a:spcPts val="0"/>
              </a:spcAft>
              <a:buClr>
                <a:srgbClr val="FFFFFF"/>
              </a:buClr>
              <a:buSzPct val="95833"/>
              <a:buFont typeface="Arial"/>
              <a:buChar char="•"/>
            </a:pPr>
            <a:r>
              <a:rPr b="0" i="0" lang="en-US" sz="1150" u="none" cap="none" strike="noStrike">
                <a:solidFill>
                  <a:srgbClr val="FFFFFF"/>
                </a:solidFill>
                <a:latin typeface="Questrial"/>
                <a:ea typeface="Questrial"/>
                <a:cs typeface="Questrial"/>
                <a:sym typeface="Questrial"/>
              </a:rPr>
              <a:t>Noetzel, Meredith J., Jones, CK., Conn, PJ., “Emerging Approaches for Treatment of Schizophrenia: Modulation of Glutamatergic Signaling.” 2012. Discovery Medical. 14(78), 335-343.</a:t>
            </a:r>
          </a:p>
          <a:p>
            <a:pPr indent="-228600" lvl="1" marL="685800" marR="0" rtl="0" algn="l">
              <a:lnSpc>
                <a:spcPct val="100000"/>
              </a:lnSpc>
              <a:spcBef>
                <a:spcPts val="500"/>
              </a:spcBef>
              <a:spcAft>
                <a:spcPts val="0"/>
              </a:spcAft>
              <a:buClr>
                <a:srgbClr val="FFFFFF"/>
              </a:buClr>
              <a:buSzPct val="95833"/>
              <a:buFont typeface="Arial"/>
              <a:buChar char="•"/>
            </a:pPr>
            <a:r>
              <a:rPr b="0" i="0" lang="en-US" sz="1150" u="none" cap="none" strike="noStrike">
                <a:solidFill>
                  <a:srgbClr val="FFFFFF"/>
                </a:solidFill>
                <a:latin typeface="Questrial"/>
                <a:ea typeface="Questrial"/>
                <a:cs typeface="Questrial"/>
                <a:sym typeface="Questrial"/>
              </a:rPr>
              <a:t>Risso, Francesca,  Grilli, M., Parodi, M., Bado, M., Raiteri, M., Marchi, M., “Nicotine exerts a permissive role on NMDA receptor function in hippocampal noradrenergic terminals.” 2004. Neuropharmacology. 47. 65–71.</a:t>
            </a:r>
          </a:p>
          <a:p>
            <a:pPr indent="-228600" lvl="1" marL="685800" marR="0" rtl="0" algn="l">
              <a:lnSpc>
                <a:spcPct val="100000"/>
              </a:lnSpc>
              <a:spcBef>
                <a:spcPts val="500"/>
              </a:spcBef>
              <a:spcAft>
                <a:spcPts val="0"/>
              </a:spcAft>
              <a:buClr>
                <a:srgbClr val="FFFFFF"/>
              </a:buClr>
              <a:buSzPct val="95833"/>
              <a:buFont typeface="Arial"/>
              <a:buChar char="•"/>
            </a:pPr>
            <a:r>
              <a:rPr b="0" i="0" lang="en-US" sz="1150" u="none" cap="none" strike="noStrike">
                <a:solidFill>
                  <a:srgbClr val="FFFFFF"/>
                </a:solidFill>
                <a:latin typeface="Questrial"/>
                <a:ea typeface="Questrial"/>
                <a:cs typeface="Questrial"/>
                <a:sym typeface="Questrial"/>
              </a:rPr>
              <a:t>Siegal, Steven,  Ehrlichman, RS., Liang, Y., Christian, EP., Jonak, GJ., Gur, TL., Blendy, JA., Dow, HC., Brodkin, ES., Schneider, F., Gur, RC., Siegel, SJ., “Assessment of NMDA Receptor NR1 Subunit Hypofunction in Mice as a Model for Schizophrenia.” 2009. Genes Brain Behav. 8(7). 661-67.</a:t>
            </a:r>
          </a:p>
          <a:p>
            <a:pPr indent="-228600" lvl="1" marL="685800" marR="0" rtl="0" algn="l">
              <a:lnSpc>
                <a:spcPct val="100000"/>
              </a:lnSpc>
              <a:spcBef>
                <a:spcPts val="500"/>
              </a:spcBef>
              <a:spcAft>
                <a:spcPts val="0"/>
              </a:spcAft>
              <a:buClr>
                <a:srgbClr val="FFFFFF"/>
              </a:buClr>
              <a:buSzPct val="95833"/>
              <a:buFont typeface="Arial"/>
              <a:buChar char="•"/>
            </a:pPr>
            <a:r>
              <a:rPr b="0" i="0" lang="en-US" sz="1150" u="none" cap="none" strike="noStrike">
                <a:solidFill>
                  <a:srgbClr val="FFFFFF"/>
                </a:solidFill>
                <a:latin typeface="Questrial"/>
                <a:ea typeface="Questrial"/>
                <a:cs typeface="Questrial"/>
                <a:sym typeface="Questrial"/>
              </a:rPr>
              <a:t>Smith, Robert C., Singh, A., Infante, M., Khandat, A., Kloos, A., “Effects of Cigarette Smoking and Nicotine Nasal Spray on Psychiatric Symptoms and Cognition in Schizophrenia.” 2002. Neuropsychopharmacology. 27. 479–497.</a:t>
            </a:r>
          </a:p>
          <a:p>
            <a:pPr indent="-228600" lvl="0" marL="228600" marR="0" rtl="0" algn="l">
              <a:lnSpc>
                <a:spcPct val="100000"/>
              </a:lnSpc>
              <a:spcBef>
                <a:spcPts val="1000"/>
              </a:spcBef>
              <a:spcAft>
                <a:spcPts val="0"/>
              </a:spcAft>
              <a:buClr>
                <a:srgbClr val="FFFFFF"/>
              </a:buClr>
              <a:buSzPct val="91666"/>
              <a:buFont typeface="Arial"/>
              <a:buNone/>
            </a:pPr>
            <a:r>
              <a:t/>
            </a:r>
            <a:endParaRPr b="0" i="0" sz="550" u="none" cap="none" strike="noStrike">
              <a:solidFill>
                <a:srgbClr val="FFFFFF"/>
              </a:solidFill>
              <a:latin typeface="Questrial"/>
              <a:ea typeface="Questrial"/>
              <a:cs typeface="Questrial"/>
              <a:sym typeface="Questrial"/>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7" name="Shape 387"/>
        <p:cNvGrpSpPr/>
        <p:nvPr/>
      </p:nvGrpSpPr>
      <p:grpSpPr>
        <a:xfrm>
          <a:off x="0" y="0"/>
          <a:ext cx="0" cy="0"/>
          <a:chOff x="0" y="0"/>
          <a:chExt cx="0" cy="0"/>
        </a:xfrm>
      </p:grpSpPr>
      <p:sp>
        <p:nvSpPr>
          <p:cNvPr id="388" name="Shape 388"/>
          <p:cNvSpPr txBox="1"/>
          <p:nvPr>
            <p:ph type="ctrTitle"/>
          </p:nvPr>
        </p:nvSpPr>
        <p:spPr>
          <a:xfrm>
            <a:off x="457200" y="1219200"/>
            <a:ext cx="8229600" cy="3527424"/>
          </a:xfrm>
          <a:prstGeom prst="rect">
            <a:avLst/>
          </a:prstGeom>
          <a:noFill/>
          <a:ln>
            <a:noFill/>
          </a:ln>
        </p:spPr>
        <p:txBody>
          <a:bodyPr anchorCtr="0" anchor="b" bIns="45700" lIns="91425" rIns="91425" tIns="45700">
            <a:noAutofit/>
          </a:bodyPr>
          <a:lstStyle/>
          <a:p>
            <a:pPr indent="0" lvl="0" marL="0" marR="0" rtl="0" algn="l">
              <a:lnSpc>
                <a:spcPct val="90000"/>
              </a:lnSpc>
              <a:spcBef>
                <a:spcPts val="0"/>
              </a:spcBef>
              <a:spcAft>
                <a:spcPts val="0"/>
              </a:spcAft>
              <a:buClr>
                <a:srgbClr val="FFFFFF"/>
              </a:buClr>
              <a:buSzPct val="25000"/>
              <a:buFont typeface="Questrial"/>
              <a:buNone/>
            </a:pPr>
            <a:r>
              <a:rPr b="0" i="0" lang="en-US" sz="3600" u="none" cap="none" strike="noStrike">
                <a:solidFill>
                  <a:srgbClr val="FFFFFF"/>
                </a:solidFill>
                <a:latin typeface="Questrial"/>
                <a:ea typeface="Questrial"/>
                <a:cs typeface="Questrial"/>
                <a:sym typeface="Questrial"/>
              </a:rPr>
              <a:t>The Effects of Nicotine on NMDA Receptor Expression in the Brain and Peripheral Blood Lymphocytes of Mice as a Possible Treatment for Schizophrenia.</a:t>
            </a:r>
            <a:br>
              <a:rPr b="0" i="0" lang="en-US" sz="5400" u="none" cap="none" strike="noStrike">
                <a:solidFill>
                  <a:srgbClr val="FFFFFF"/>
                </a:solidFill>
                <a:latin typeface="Rokkitt"/>
                <a:ea typeface="Rokkitt"/>
                <a:cs typeface="Rokkitt"/>
                <a:sym typeface="Rokkitt"/>
              </a:rPr>
            </a:br>
          </a:p>
        </p:txBody>
      </p:sp>
      <p:sp>
        <p:nvSpPr>
          <p:cNvPr id="389" name="Shape 389"/>
          <p:cNvSpPr txBox="1"/>
          <p:nvPr>
            <p:ph idx="1" type="subTitle"/>
          </p:nvPr>
        </p:nvSpPr>
        <p:spPr>
          <a:xfrm>
            <a:off x="1524000" y="4419600"/>
            <a:ext cx="6400799" cy="17526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A5A5A5"/>
              </a:buClr>
              <a:buSzPct val="25000"/>
              <a:buFont typeface="Arial"/>
              <a:buNone/>
            </a:pPr>
            <a:r>
              <a:rPr b="0" i="0" lang="en-US" sz="2000" u="none" cap="none" strike="noStrike">
                <a:solidFill>
                  <a:srgbClr val="A5A5A5"/>
                </a:solidFill>
                <a:latin typeface="Questrial"/>
                <a:ea typeface="Questrial"/>
                <a:cs typeface="Questrial"/>
                <a:sym typeface="Questrial"/>
              </a:rPr>
              <a:t>Celia Hutchins</a:t>
            </a:r>
          </a:p>
        </p:txBody>
      </p:sp>
      <p:sp>
        <p:nvSpPr>
          <p:cNvPr descr="data:image/jpeg;base64,/9j/4AAQSkZJRgABAQAAAQABAAD/2wCEAAkGBxASEBUSEBESEBEUFxQQFRAVFQ8PFRASFBQWFhQSExUYHCggGBolHBQUITEhJSkrLi4uFx8zODMsNygtOiwBCgoKDg0OGhAQGywcHBwsLCwsLCwsLCwsLCwsLCw3LCwsLDcsLCw3LCwsNysrLCwsKywrKywrKysrLCsrKysrK//AABEIAK0BIwMBIgACEQEDEQH/xAAcAAEAAgMBAQEAAAAAAAAAAAAAAwQCBQYBBwj/xAA3EAACAQMCBAUCAwcEAwAAAAAAAQIDESEEMQUSQVEGImFxgRORBzKhFEJSscHR4RUzYvBTcoL/xAAYAQEBAQEBAAAAAAAAAAAAAAAAAQIDBP/EAB8RAQEAAgMBAQEBAQAAAAAAAAABAhESITFBAxNRYf/aAAwDAQACEQMRAD8A+4gAAAYzqRW7S92kBkCp/qdC9vqwv/7Iljq6b2nB/wD1EGkwPIyTV0013WT0ADxvuVK/E6EHaVWCfugLgOY1PjrRQm4ud2sNq1kVZfiPoE7OUl64sybjXG/47EHHr8R9Be3O/wBC1Hx1oGm1V2XM9thuHDL/AB0wOO1H4jaKOzlP2sVq/wCJulSvGnN+9hyhxrugfPl+KWn/APFP9CRfidp2sU5XuvsOUOGTvQcbT/EbRvpNfYsUvHmjk7Xkul3Ybhxrqga7Scc01RLkqxd/WxsFJPZplZegAAAAAAAAAAAAAAAAAAAAB42enL+NuKTpQ5IJrm3a7dkS3UWTd0h8QeMY0pOFJKT/AIuzOD4lxXUV5Pmm3fYqyg5NtvLL+lqcrV8cudkcMsrXpwxk+NTLS1ZK3M4/q7dSJ0ppf7ku183OujqaVRudVXn+5ayS7I1/EKEW+eLVn+72Zntvc01nCfGWr0dSMbudJvl5ZZXx2Ot1H4nxlG1Kk1NbuWy9u5xnEtLH6blLKS69GaThlO0b5s77nTlYz/PG9uh1/ifV15czqtdElhWNXUq1HlzkzKFLBl9Exu7bkkninUpXI/2ddr+5flSW9zCUAvxRlpo9UeU6G6ZalDPcxjSb9B9X54g+n16GXTYlWnS3d33JI6f1wPpZ14rxh3JJRXw/kkVPsZfSwNpYiaXRp/Fj3lJXRfqjKNHuWVLKwjOpHMW0vc2ug8Taqk01Nu3fJq5QdsM8tfd5LtMsXe8N/EiasqsFJdXs7dTteE+JNNqEuSaUn+68M+Fyp22ZhSqzg1KDakndW3uaxzc8vymn6PBx/gvxbTr0lCtNRrLDu0r/AOTrvqR7r7o6vPZYyBXnrqSdnUgn25kTxkns0/bIR6AAAAAAAAAAAAAFTiHD6daPLNJ9n1RbAHyPj/CXRrOP6909ilKm72uni12rWPpHivRc0OZRu8Xfotj53qYtTfo9u5588dV6sMtx5Sja1rK2fcuaakm7NX5ui7lWnHt+v9DZ6Ku1JOOJx3sr+UzJ23vppON0lGnPnXNGMXL1wc9p5pqNtnn4aO38X1actDqKqcLU4KCviTlNNbHz7g1RShDN/KvvY3YzMm5o3ROqcX0z7kdBXW5bUVsYvrp8VZ0fQ8+hc21LT5726dzF0koyb3vZC+pu6ad0EPod7m0jRdrk1Ok07r06J/ck9a3dNQtOrb39D1afBtqtubnUUs2xlEKopybd7X6F12b6a36XoexpZNktKkrqSf8Ax6mP0fm/6EW1TlG7u8+hi6WS86XY9hp0IVr/AKCeyMHRNm6NvR9zCVP5ES1q6lMrVY9jcToopV6b+DUL40yrunWXK3C+fdm5qcb1CVvrSTWeW7NXXo3nF9slmFG6TeCys3HbBa+vOXN9SSfrdnQ8D8W6jTyvKTmuzzg0X7Ku/wDMyjTSas/gsyZuO4+1+HvE9HVRVnyz/h/sb0/P2lqSozVWlK3Wx9V8G+KP2mPLVsprZ/xf5OuOW3DP89OsABpyAAAAAAAAAABjUgmmnlPB818U8KdCpfPK3dNbex9MNfxzhq1FJwe/7r7MzljuN4Zar5npJRc7YSbw2W6bjTqyw30vF3jf0fUoarSy083TqLHf+xY01WEcO3K87vy+px09G+nN/iFW+oqenpeVu9Sp/wAktrnI8C1DjU5H7LodpPSxnqazk08L35XtY47xHoZUayqL8ryu+5r/AIy6nTT6GzoxX+TU8OqKUVLe6ubSk/g5311ni7Qk1uuZHte2Etn5lfuQxuiWrBWTSz79CX02QpzadrWPYYxez9TKim+qRnDTU5Xk21bHL1b7osW70ih+bPlSy10+xlWpxTw8Prt+hiovLe2zXVmVWMXFNPP8PUsX4hqQ81km16f2ChJdHa9slvS3iuZWxiz3Z7KbcXHFm7kkiW1XjSu9jLkRlGLXewkhqbW26QyRFOC6E8sEbasxIVXqR6WKOopG2qWaWSF6dX7+w12NEqPnz2L8NK7K3wjOnQvVkrdErG+p6HkgnJOzQitK9MrbFOrQV8K50Go0vVoprT3aS6iJWrp0bO7XwTaXUSoyjJJqSd42wkbfTcNvfHmXRkPFtFGMfKs7v0foaxYyfU+AcTWooRntKyUl2Zsj5z4H4yo1o0V5udZfZn0Y7y7jyZTVAAVkAAAAAAAAAAGp41wKlqF5laXc5DVeB60P9qXMuib29j6KDNxlamdj4nxPhlfT14OcZK6cbpNxb6XZS4to1VhlLmXyfc9VpYVI8s4qS7M4Lxb4fjRf1KcbQeLdmZuDpj+m+nC6SjyxVrJJWsX4kcaaTuti1GCt6nCzt3nhTbvYmc8tLZYI4d2vYkoxus4dx0vbOJLTgsvZkKh0z7k9KLttcs9XvTJt3TMakVvszPkd73SMuTq8v0L9O9IY7eplyjls7pWX3PVUZIXekj2wYyvta5lyvDMp6Z25r2+2C9F2qVafz/T0IZwaWXYnlL1+3cwlH/ryTpe0cbdvuep42srnvJ3zYTlZ+mwmpTdVtK0qje+ToXVco2c1aOUrbmj0tK7wle+5tIRutsrBIt6j2VN1E23a3Q2Gl0UVBStlNO/VmOhhGLTmvK9/Qkraj6bcOZSW6a7G5IxlUFRWne2+LGu1tBt5fwWtZq05XXuVtXVcrye1sAqHwrCNLUqTy3JRXpdn1k+NaeUlXi10ak/a6PsGkrKcIyWU0jrg8/7TvaYAG3EAAAAAAAAAAAAACLU0Izg4SV01YlAHyjjvCJaapZ5i3iXdFKMeqyj6b4l4Z9ei0l545i/5o+a5pycZq3e5xzmq9P55bjHlw7fbsSwZl9OL9H2MYXTs0c3WXpYmrq6ylv6Hkli6fwe05W9nuZyjhtF12u7pWad9iSFRp9zyDJIR7E+l8ZtdVYjqzv0RlKFllHidulkywvjzlTz2LFDSwlKMWn3d3uYQzZJfJIp5WcrFyz1LvSyuGxmpNOPlvGyayl1NTOKg/wDOS5yeZtStu30VuxW+plTaTS263fqPpLdImnFZ36lavOyf2XqzKpVu7v3Md/6GelWdHo5KCbs2943yiVqSsrWzuy1pIYvbLJpUW1lXV+pZDlXqvH95O6WFlBzgr+X3uyChT5OZL8v3Iq0Wu5dJazqzj/Cka/iGrjFWbSWEWqlCVk3sylqNFGeJLmX8hItqlHX2ldRv0ut7H1LwhTqqgnU2klKK7JnG+CuG06eovNKUdop55X3Z9OjFJWWEdMJ9eb9cu9PQAdHEAAAAAAAAAAAAAAAANBxzw1TrvmXll/M34JZtZdPl/EuEVKErNNpbT6MqU6vO+Vq0vtc+r1qMZq0kmuxqtT4a088qPK+6Od/N1n6/6+dxbvb1t7lxTsmjpeKeFcc1J3a39Tl9RQnB2lFoxx1XbHPc6QSjYmoSumiHm+RJLePyT61bdLupkuXs1+pG2mvixDKbazkOSvja2RPS1k7pYfUyepxbkTv8MxXO/wAsfmxaocD1E0sYfXcs9Lemsqzk3+lkYqEuuPQ6un4TnyX2l+vwu5Qrwo0YuMoVJ1P4pRtGLHBn+k+NVQ02za9PctQ0UW91FozhO2U16ot6fSc2cPr7ISdrcmGmjJ3gt/52J+bHa3QVqSUvI3GSxfuY/stST2s/f9TWmbXlH82Emup5WTeZLPS3RGx02mUY8uPV9zGVK76pFTajLTqSVr7fBXhoXfJuoRtjZdBOn5XYqbaKF6ac08p4Xc6Xg3iaMrQq4eyl/c02o0nS3yUK2kazbK/UeJZyfToyTV1lHpw/BOOzptQnmP8AI7ShXjOKlF3TNy7ccsbEgAKyAAAAAAAAAAAAAAAAAAAVdVw6lU/PBN9+paAHO6rwpSd+R8r/AO4NevB8ukkjsgZ4xufplHHrwlK93JG00fhmjBeZczN4Bwhf0yqpR4bSj+WC+xaUUtlY9BpnYVdXoKdRNTinfrZXLQCON13hWV/I/Lf5t2LNLhlWMeWK2Vl0ydSDPGN/0r59qNFXhLzRbvm+9jLTaiXMspS6Xwd84p7oq6nhtGf5oJ/BOLX9HJz1Uk8WbW6TuiSOv2Vlftjc6X/SaPLy8iSPP9Io3vyIcTnHL1dS+Z8yz/3Ywdbpk6ufCqT6FCrwHOJYHFecaOFTPt3JL8z2TNtqOESSxkr0qDXb2JpZk1c9InfFmS6HiFShK2eX12NzChFrP3KWt0d7idF76dHotUqkFJFg43hPEXRk4y/KdZptTGpHmi7o3K5ZY6TAArIAAAAAAAAAAAAAAAAAAAAAAAAAAAAAAAAAAAAAAAAVdVoozW1n3LQBtz1SDg+VkklzI2HEtJzq63RqqLcXZoxY7Y3ca3iOiw3E84BxB058srqL6f1N1UjF5/Q0mu0lppw69OtwvvVdrF3VwU6EanKr72QNbcF0AFAAAAAAAAAAAAAAAAAAAAAAAAAAAAAAAAAAAAAAAAAocToLl5ksl88kr7hZdNLpZ48ifM8NvK+C5p+GwT5mvMW4UYrZWJCaW5AAKyAAAAAAAAAAAAAAAAAAAAAAAAAAAAAAAAAAAAAAAAAAAAAAAAAAD//Z" id="390" name="Shape 390"/>
          <p:cNvSpPr/>
          <p:nvPr/>
        </p:nvSpPr>
        <p:spPr>
          <a:xfrm>
            <a:off x="155575" y="-1219200"/>
            <a:ext cx="4286250" cy="2552699"/>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data:image/jpeg;base64,/9j/4AAQSkZJRgABAQAAAQABAAD/2wCEAAkGBxASEBUSEBESEBEUFxQQFRAVFQ8PFRASFBQWFhQSExUYHCggGBolHBQUITEhJSkrLi4uFx8zODMsNygtOiwBCgoKDg0OGhAQGywcHBwsLCwsLCwsLCwsLCwsLCw3LCwsLDcsLCw3LCwsNysrLCwsKywrKywrKysrLCsrKysrK//AABEIAK0BIwMBIgACEQEDEQH/xAAcAAEAAgMBAQEAAAAAAAAAAAAAAwQCBQYBBwj/xAA3EAACAQMCBAUCAwcEAwAAAAAAAQIDESEEMQUSQVEGImFxgRORBzKhFEJSscHR4RUzYvBTcoL/xAAYAQEBAQEBAAAAAAAAAAAAAAAAAQIDBP/EAB8RAQEAAgMBAQEBAQAAAAAAAAABAhESITFBAxNRYf/aAAwDAQACEQMRAD8A+4gAAAYzqRW7S92kBkCp/qdC9vqwv/7Iljq6b2nB/wD1EGkwPIyTV0013WT0ADxvuVK/E6EHaVWCfugLgOY1PjrRQm4ud2sNq1kVZfiPoE7OUl64sybjXG/47EHHr8R9Be3O/wBC1Hx1oGm1V2XM9thuHDL/AB0wOO1H4jaKOzlP2sVq/wCJulSvGnN+9hyhxrugfPl+KWn/APFP9CRfidp2sU5XuvsOUOGTvQcbT/EbRvpNfYsUvHmjk7Xkul3Ybhxrqga7Scc01RLkqxd/WxsFJPZplZegAAAAAAAAAAAAAAAAAAAAB42enL+NuKTpQ5IJrm3a7dkS3UWTd0h8QeMY0pOFJKT/AIuzOD4lxXUV5Pmm3fYqyg5NtvLL+lqcrV8cudkcMsrXpwxk+NTLS1ZK3M4/q7dSJ0ppf7ku183OujqaVRudVXn+5ayS7I1/EKEW+eLVn+72Zntvc01nCfGWr0dSMbudJvl5ZZXx2Ot1H4nxlG1Kk1NbuWy9u5xnEtLH6blLKS69GaThlO0b5s77nTlYz/PG9uh1/ifV15czqtdElhWNXUq1HlzkzKFLBl9Exu7bkkninUpXI/2ddr+5flSW9zCUAvxRlpo9UeU6G6ZalDPcxjSb9B9X54g+n16GXTYlWnS3d33JI6f1wPpZ14rxh3JJRXw/kkVPsZfSwNpYiaXRp/Fj3lJXRfqjKNHuWVLKwjOpHMW0vc2ug8Taqk01Nu3fJq5QdsM8tfd5LtMsXe8N/EiasqsFJdXs7dTteE+JNNqEuSaUn+68M+Fyp22ZhSqzg1KDakndW3uaxzc8vymn6PBx/gvxbTr0lCtNRrLDu0r/AOTrvqR7r7o6vPZYyBXnrqSdnUgn25kTxkns0/bIR6AAAAAAAAAAAAAFTiHD6daPLNJ9n1RbAHyPj/CXRrOP6909ilKm72uni12rWPpHivRc0OZRu8Xfotj53qYtTfo9u5588dV6sMtx5Sja1rK2fcuaakm7NX5ui7lWnHt+v9DZ6Ku1JOOJx3sr+UzJ23vppON0lGnPnXNGMXL1wc9p5pqNtnn4aO38X1actDqKqcLU4KCviTlNNbHz7g1RShDN/KvvY3YzMm5o3ROqcX0z7kdBXW5bUVsYvrp8VZ0fQ8+hc21LT5726dzF0koyb3vZC+pu6ad0EPod7m0jRdrk1Ok07r06J/ck9a3dNQtOrb39D1afBtqtubnUUs2xlEKopybd7X6F12b6a36XoexpZNktKkrqSf8Ax6mP0fm/6EW1TlG7u8+hi6WS86XY9hp0IVr/AKCeyMHRNm6NvR9zCVP5ES1q6lMrVY9jcToopV6b+DUL40yrunWXK3C+fdm5qcb1CVvrSTWeW7NXXo3nF9slmFG6TeCys3HbBa+vOXN9SSfrdnQ8D8W6jTyvKTmuzzg0X7Ku/wDMyjTSas/gsyZuO4+1+HvE9HVRVnyz/h/sb0/P2lqSozVWlK3Wx9V8G+KP2mPLVsprZ/xf5OuOW3DP89OsABpyAAAAAAAAAABjUgmmnlPB818U8KdCpfPK3dNbex9MNfxzhq1FJwe/7r7MzljuN4Zar5npJRc7YSbw2W6bjTqyw30vF3jf0fUoarSy083TqLHf+xY01WEcO3K87vy+px09G+nN/iFW+oqenpeVu9Sp/wAktrnI8C1DjU5H7LodpPSxnqazk08L35XtY47xHoZUayqL8ryu+5r/AIy6nTT6GzoxX+TU8OqKUVLe6ubSk/g5311ni7Qk1uuZHte2Etn5lfuQxuiWrBWTSz79CX02QpzadrWPYYxez9TKim+qRnDTU5Xk21bHL1b7osW70ih+bPlSy10+xlWpxTw8Prt+hiovLe2zXVmVWMXFNPP8PUsX4hqQ81km16f2ChJdHa9slvS3iuZWxiz3Z7KbcXHFm7kkiW1XjSu9jLkRlGLXewkhqbW26QyRFOC6E8sEbasxIVXqR6WKOopG2qWaWSF6dX7+w12NEqPnz2L8NK7K3wjOnQvVkrdErG+p6HkgnJOzQitK9MrbFOrQV8K50Go0vVoprT3aS6iJWrp0bO7XwTaXUSoyjJJqSd42wkbfTcNvfHmXRkPFtFGMfKs7v0foaxYyfU+AcTWooRntKyUl2Zsj5z4H4yo1o0V5udZfZn0Y7y7jyZTVAAVkAAAAAAAAAAGp41wKlqF5laXc5DVeB60P9qXMuib29j6KDNxlamdj4nxPhlfT14OcZK6cbpNxb6XZS4to1VhlLmXyfc9VpYVI8s4qS7M4Lxb4fjRf1KcbQeLdmZuDpj+m+nC6SjyxVrJJWsX4kcaaTuti1GCt6nCzt3nhTbvYmc8tLZYI4d2vYkoxus4dx0vbOJLTgsvZkKh0z7k9KLttcs9XvTJt3TMakVvszPkd73SMuTq8v0L9O9IY7eplyjls7pWX3PVUZIXekj2wYyvta5lyvDMp6Z25r2+2C9F2qVafz/T0IZwaWXYnlL1+3cwlH/ryTpe0cbdvuep42srnvJ3zYTlZ+mwmpTdVtK0qje+ToXVco2c1aOUrbmj0tK7wle+5tIRutsrBIt6j2VN1E23a3Q2Gl0UVBStlNO/VmOhhGLTmvK9/Qkraj6bcOZSW6a7G5IxlUFRWne2+LGu1tBt5fwWtZq05XXuVtXVcrye1sAqHwrCNLUqTy3JRXpdn1k+NaeUlXi10ak/a6PsGkrKcIyWU0jrg8/7TvaYAG3EAAAAAAAAAAAAACLU0Izg4SV01YlAHyjjvCJaapZ5i3iXdFKMeqyj6b4l4Z9ei0l545i/5o+a5pycZq3e5xzmq9P55bjHlw7fbsSwZl9OL9H2MYXTs0c3WXpYmrq6ylv6Hkli6fwe05W9nuZyjhtF12u7pWad9iSFRp9zyDJIR7E+l8ZtdVYjqzv0RlKFllHidulkywvjzlTz2LFDSwlKMWn3d3uYQzZJfJIp5WcrFyz1LvSyuGxmpNOPlvGyayl1NTOKg/wDOS5yeZtStu30VuxW+plTaTS263fqPpLdImnFZ36lavOyf2XqzKpVu7v3Md/6GelWdHo5KCbs2943yiVqSsrWzuy1pIYvbLJpUW1lXV+pZDlXqvH95O6WFlBzgr+X3uyChT5OZL8v3Iq0Wu5dJazqzj/Cka/iGrjFWbSWEWqlCVk3sylqNFGeJLmX8hItqlHX2ldRv0ut7H1LwhTqqgnU2klKK7JnG+CuG06eovNKUdop55X3Z9OjFJWWEdMJ9eb9cu9PQAdHEAAAAAAAAAAAAAAAANBxzw1TrvmXll/M34JZtZdPl/EuEVKErNNpbT6MqU6vO+Vq0vtc+r1qMZq0kmuxqtT4a088qPK+6Od/N1n6/6+dxbvb1t7lxTsmjpeKeFcc1J3a39Tl9RQnB2lFoxx1XbHPc6QSjYmoSumiHm+RJLePyT61bdLupkuXs1+pG2mvixDKbazkOSvja2RPS1k7pYfUyepxbkTv8MxXO/wAsfmxaocD1E0sYfXcs9Lemsqzk3+lkYqEuuPQ6un4TnyX2l+vwu5Qrwo0YuMoVJ1P4pRtGLHBn+k+NVQ02za9PctQ0UW91FozhO2U16ot6fSc2cPr7ISdrcmGmjJ3gt/52J+bHa3QVqSUvI3GSxfuY/stST2s/f9TWmbXlH82Emup5WTeZLPS3RGx02mUY8uPV9zGVK76pFTajLTqSVr7fBXhoXfJuoRtjZdBOn5XYqbaKF6ac08p4Xc6Xg3iaMrQq4eyl/c02o0nS3yUK2kazbK/UeJZyfToyTV1lHpw/BOOzptQnmP8AI7ShXjOKlF3TNy7ccsbEgAKyAAAAAAAAAAAAAAAAAAAVdVw6lU/PBN9+paAHO6rwpSd+R8r/AO4NevB8ukkjsgZ4xufplHHrwlK93JG00fhmjBeZczN4Bwhf0yqpR4bSj+WC+xaUUtlY9BpnYVdXoKdRNTinfrZXLQCON13hWV/I/Lf5t2LNLhlWMeWK2Vl0ydSDPGN/0r59qNFXhLzRbvm+9jLTaiXMspS6Xwd84p7oq6nhtGf5oJ/BOLX9HJz1Uk8WbW6TuiSOv2Vlftjc6X/SaPLy8iSPP9Io3vyIcTnHL1dS+Z8yz/3Ywdbpk6ufCqT6FCrwHOJYHFecaOFTPt3JL8z2TNtqOESSxkr0qDXb2JpZk1c9InfFmS6HiFShK2eX12NzChFrP3KWt0d7idF76dHotUqkFJFg43hPEXRk4y/KdZptTGpHmi7o3K5ZY6TAArIAAAAAAAAAAAAAAAAAAAAAAAAAAAAAAAAAAAAAAAAVdVoozW1n3LQBtz1SDg+VkklzI2HEtJzq63RqqLcXZoxY7Y3ca3iOiw3E84BxB058srqL6f1N1UjF5/Q0mu0lppw69OtwvvVdrF3VwU6EanKr72QNbcF0AFAAAAAAAAAAAAAAAAAAAAAAAAAAAAAAAAAAAAAAAAAocToLl5ksl88kr7hZdNLpZ48ifM8NvK+C5p+GwT5mvMW4UYrZWJCaW5AAKyAAAAAAAAAAAAAAAAAAAAAAAAAAAAAAAAAAAAAAAAAAAAAAAAAAD//Z" id="391" name="Shape 391"/>
          <p:cNvSpPr/>
          <p:nvPr/>
        </p:nvSpPr>
        <p:spPr>
          <a:xfrm>
            <a:off x="155575" y="-1219200"/>
            <a:ext cx="4286250" cy="2552699"/>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data:image/jpeg;base64,/9j/4AAQSkZJRgABAQAAAQABAAD/2wCEAAkGBxASEBUSEBESEBEUFxQQFRAVFQ8PFRASFBQWFhQSExUYHCggGBolHBQUITEhJSkrLi4uFx8zODMsNygtOiwBCgoKDg0OGhAQGywcHBwsLCwsLCwsLCwsLCwsLCw3LCwsLDcsLCw3LCwsNysrLCwsKywrKywrKysrLCsrKysrK//AABEIAK0BIwMBIgACEQEDEQH/xAAcAAEAAgMBAQEAAAAAAAAAAAAAAwQCBQYBBwj/xAA3EAACAQMCBAUCAwcEAwAAAAAAAQIDESEEMQUSQVEGImFxgRORBzKhFEJSscHR4RUzYvBTcoL/xAAYAQEBAQEBAAAAAAAAAAAAAAAAAQIDBP/EAB8RAQEAAgMBAQEBAQAAAAAAAAABAhESITFBAxNRYf/aAAwDAQACEQMRAD8A+4gAAAYzqRW7S92kBkCp/qdC9vqwv/7Iljq6b2nB/wD1EGkwPIyTV0013WT0ADxvuVK/E6EHaVWCfugLgOY1PjrRQm4ud2sNq1kVZfiPoE7OUl64sybjXG/47EHHr8R9Be3O/wBC1Hx1oGm1V2XM9thuHDL/AB0wOO1H4jaKOzlP2sVq/wCJulSvGnN+9hyhxrugfPl+KWn/APFP9CRfidp2sU5XuvsOUOGTvQcbT/EbRvpNfYsUvHmjk7Xkul3Ybhxrqga7Scc01RLkqxd/WxsFJPZplZegAAAAAAAAAAAAAAAAAAAAB42enL+NuKTpQ5IJrm3a7dkS3UWTd0h8QeMY0pOFJKT/AIuzOD4lxXUV5Pmm3fYqyg5NtvLL+lqcrV8cudkcMsrXpwxk+NTLS1ZK3M4/q7dSJ0ppf7ku183OujqaVRudVXn+5ayS7I1/EKEW+eLVn+72Zntvc01nCfGWr0dSMbudJvl5ZZXx2Ot1H4nxlG1Kk1NbuWy9u5xnEtLH6blLKS69GaThlO0b5s77nTlYz/PG9uh1/ifV15czqtdElhWNXUq1HlzkzKFLBl9Exu7bkkninUpXI/2ddr+5flSW9zCUAvxRlpo9UeU6G6ZalDPcxjSb9B9X54g+n16GXTYlWnS3d33JI6f1wPpZ14rxh3JJRXw/kkVPsZfSwNpYiaXRp/Fj3lJXRfqjKNHuWVLKwjOpHMW0vc2ug8Taqk01Nu3fJq5QdsM8tfd5LtMsXe8N/EiasqsFJdXs7dTteE+JNNqEuSaUn+68M+Fyp22ZhSqzg1KDakndW3uaxzc8vymn6PBx/gvxbTr0lCtNRrLDu0r/AOTrvqR7r7o6vPZYyBXnrqSdnUgn25kTxkns0/bIR6AAAAAAAAAAAAAFTiHD6daPLNJ9n1RbAHyPj/CXRrOP6909ilKm72uni12rWPpHivRc0OZRu8Xfotj53qYtTfo9u5588dV6sMtx5Sja1rK2fcuaakm7NX5ui7lWnHt+v9DZ6Ku1JOOJx3sr+UzJ23vppON0lGnPnXNGMXL1wc9p5pqNtnn4aO38X1actDqKqcLU4KCviTlNNbHz7g1RShDN/KvvY3YzMm5o3ROqcX0z7kdBXW5bUVsYvrp8VZ0fQ8+hc21LT5726dzF0koyb3vZC+pu6ad0EPod7m0jRdrk1Ok07r06J/ck9a3dNQtOrb39D1afBtqtubnUUs2xlEKopybd7X6F12b6a36XoexpZNktKkrqSf8Ax6mP0fm/6EW1TlG7u8+hi6WS86XY9hp0IVr/AKCeyMHRNm6NvR9zCVP5ES1q6lMrVY9jcToopV6b+DUL40yrunWXK3C+fdm5qcb1CVvrSTWeW7NXXo3nF9slmFG6TeCys3HbBa+vOXN9SSfrdnQ8D8W6jTyvKTmuzzg0X7Ku/wDMyjTSas/gsyZuO4+1+HvE9HVRVnyz/h/sb0/P2lqSozVWlK3Wx9V8G+KP2mPLVsprZ/xf5OuOW3DP89OsABpyAAAAAAAAAABjUgmmnlPB818U8KdCpfPK3dNbex9MNfxzhq1FJwe/7r7MzljuN4Zar5npJRc7YSbw2W6bjTqyw30vF3jf0fUoarSy083TqLHf+xY01WEcO3K87vy+px09G+nN/iFW+oqenpeVu9Sp/wAktrnI8C1DjU5H7LodpPSxnqazk08L35XtY47xHoZUayqL8ryu+5r/AIy6nTT6GzoxX+TU8OqKUVLe6ubSk/g5311ni7Qk1uuZHte2Etn5lfuQxuiWrBWTSz79CX02QpzadrWPYYxez9TKim+qRnDTU5Xk21bHL1b7osW70ih+bPlSy10+xlWpxTw8Prt+hiovLe2zXVmVWMXFNPP8PUsX4hqQ81km16f2ChJdHa9slvS3iuZWxiz3Z7KbcXHFm7kkiW1XjSu9jLkRlGLXewkhqbW26QyRFOC6E8sEbasxIVXqR6WKOopG2qWaWSF6dX7+w12NEqPnz2L8NK7K3wjOnQvVkrdErG+p6HkgnJOzQitK9MrbFOrQV8K50Go0vVoprT3aS6iJWrp0bO7XwTaXUSoyjJJqSd42wkbfTcNvfHmXRkPFtFGMfKs7v0foaxYyfU+AcTWooRntKyUl2Zsj5z4H4yo1o0V5udZfZn0Y7y7jyZTVAAVkAAAAAAAAAAGp41wKlqF5laXc5DVeB60P9qXMuib29j6KDNxlamdj4nxPhlfT14OcZK6cbpNxb6XZS4to1VhlLmXyfc9VpYVI8s4qS7M4Lxb4fjRf1KcbQeLdmZuDpj+m+nC6SjyxVrJJWsX4kcaaTuti1GCt6nCzt3nhTbvYmc8tLZYI4d2vYkoxus4dx0vbOJLTgsvZkKh0z7k9KLttcs9XvTJt3TMakVvszPkd73SMuTq8v0L9O9IY7eplyjls7pWX3PVUZIXekj2wYyvta5lyvDMp6Z25r2+2C9F2qVafz/T0IZwaWXYnlL1+3cwlH/ryTpe0cbdvuep42srnvJ3zYTlZ+mwmpTdVtK0qje+ToXVco2c1aOUrbmj0tK7wle+5tIRutsrBIt6j2VN1E23a3Q2Gl0UVBStlNO/VmOhhGLTmvK9/Qkraj6bcOZSW6a7G5IxlUFRWne2+LGu1tBt5fwWtZq05XXuVtXVcrye1sAqHwrCNLUqTy3JRXpdn1k+NaeUlXi10ak/a6PsGkrKcIyWU0jrg8/7TvaYAG3EAAAAAAAAAAAAACLU0Izg4SV01YlAHyjjvCJaapZ5i3iXdFKMeqyj6b4l4Z9ei0l545i/5o+a5pycZq3e5xzmq9P55bjHlw7fbsSwZl9OL9H2MYXTs0c3WXpYmrq6ylv6Hkli6fwe05W9nuZyjhtF12u7pWad9iSFRp9zyDJIR7E+l8ZtdVYjqzv0RlKFllHidulkywvjzlTz2LFDSwlKMWn3d3uYQzZJfJIp5WcrFyz1LvSyuGxmpNOPlvGyayl1NTOKg/wDOS5yeZtStu30VuxW+plTaTS263fqPpLdImnFZ36lavOyf2XqzKpVu7v3Md/6GelWdHo5KCbs2943yiVqSsrWzuy1pIYvbLJpUW1lXV+pZDlXqvH95O6WFlBzgr+X3uyChT5OZL8v3Iq0Wu5dJazqzj/Cka/iGrjFWbSWEWqlCVk3sylqNFGeJLmX8hItqlHX2ldRv0ut7H1LwhTqqgnU2klKK7JnG+CuG06eovNKUdop55X3Z9OjFJWWEdMJ9eb9cu9PQAdHEAAAAAAAAAAAAAAAANBxzw1TrvmXll/M34JZtZdPl/EuEVKErNNpbT6MqU6vO+Vq0vtc+r1qMZq0kmuxqtT4a088qPK+6Od/N1n6/6+dxbvb1t7lxTsmjpeKeFcc1J3a39Tl9RQnB2lFoxx1XbHPc6QSjYmoSumiHm+RJLePyT61bdLupkuXs1+pG2mvixDKbazkOSvja2RPS1k7pYfUyepxbkTv8MxXO/wAsfmxaocD1E0sYfXcs9Lemsqzk3+lkYqEuuPQ6un4TnyX2l+vwu5Qrwo0YuMoVJ1P4pRtGLHBn+k+NVQ02za9PctQ0UW91FozhO2U16ot6fSc2cPr7ISdrcmGmjJ3gt/52J+bHa3QVqSUvI3GSxfuY/stST2s/f9TWmbXlH82Emup5WTeZLPS3RGx02mUY8uPV9zGVK76pFTajLTqSVr7fBXhoXfJuoRtjZdBOn5XYqbaKF6ac08p4Xc6Xg3iaMrQq4eyl/c02o0nS3yUK2kazbK/UeJZyfToyTV1lHpw/BOOzptQnmP8AI7ShXjOKlF3TNy7ccsbEgAKyAAAAAAAAAAAAAAAAAAAVdVw6lU/PBN9+paAHO6rwpSd+R8r/AO4NevB8ukkjsgZ4xufplHHrwlK93JG00fhmjBeZczN4Bwhf0yqpR4bSj+WC+xaUUtlY9BpnYVdXoKdRNTinfrZXLQCON13hWV/I/Lf5t2LNLhlWMeWK2Vl0ydSDPGN/0r59qNFXhLzRbvm+9jLTaiXMspS6Xwd84p7oq6nhtGf5oJ/BOLX9HJz1Uk8WbW6TuiSOv2Vlftjc6X/SaPLy8iSPP9Io3vyIcTnHL1dS+Z8yz/3Ywdbpk6ufCqT6FCrwHOJYHFecaOFTPt3JL8z2TNtqOESSxkr0qDXb2JpZk1c9InfFmS6HiFShK2eX12NzChFrP3KWt0d7idF76dHotUqkFJFg43hPEXRk4y/KdZptTGpHmi7o3K5ZY6TAArIAAAAAAAAAAAAAAAAAAAAAAAAAAAAAAAAAAAAAAAAVdVoozW1n3LQBtz1SDg+VkklzI2HEtJzq63RqqLcXZoxY7Y3ca3iOiw3E84BxB058srqL6f1N1UjF5/Q0mu0lppw69OtwvvVdrF3VwU6EanKr72QNbcF0AFAAAAAAAAAAAAAAAAAAAAAAAAAAAAAAAAAAAAAAAAAocToLl5ksl88kr7hZdNLpZ48ifM8NvK+C5p+GwT5mvMW4UYrZWJCaW5AAKyAAAAAAAAAAAAAAAAAAAAAAAAAAAAAAAAAAAAAAAAAAAAAAAAAAD//Z" id="392" name="Shape 392"/>
          <p:cNvSpPr/>
          <p:nvPr/>
        </p:nvSpPr>
        <p:spPr>
          <a:xfrm>
            <a:off x="155575" y="-1219200"/>
            <a:ext cx="4286250" cy="2552699"/>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https://lh4.googleusercontent.com/YUbgtZ9AbnWF_Z-0_soezyNVOuqeyhvHzCAU_O8JrR2fRvQ0Sj8aWiMe5S6xlSA_1dHjKu2aNTTRydHPtCw1jfECxoJbi3Q9618D8JPA1JwfdlLB6uYAcu10Iq27_sB4NAhvH_3PaQ" id="393" name="Shape 393"/>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https://lh4.googleusercontent.com/YUbgtZ9AbnWF_Z-0_soezyNVOuqeyhvHzCAU_O8JrR2fRvQ0Sj8aWiMe5S6xlSA_1dHjKu2aNTTRydHPtCw1jfECxoJbi3Q9618D8JPA1JwfdlLB6uYAcu10Iq27_sB4NAhvH_3PaQ" id="394" name="Shape 394"/>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Displaying " id="395" name="Shape 395"/>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Displaying " id="396" name="Shape 396"/>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Displaying " id="397" name="Shape 397"/>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Displaying " id="398" name="Shape 398"/>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Displaying " id="399" name="Shape 399"/>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Displaying " id="400" name="Shape 400"/>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Displaying " id="401" name="Shape 401"/>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Displaying " id="402" name="Shape 402"/>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Displaying " id="403" name="Shape 403"/>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descr="Displaying " id="404" name="Shape 404"/>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pic>
        <p:nvPicPr>
          <p:cNvPr descr="kc8ngbLEi.png" id="405" name="Shape 405"/>
          <p:cNvPicPr preferRelativeResize="0"/>
          <p:nvPr/>
        </p:nvPicPr>
        <p:blipFill rotWithShape="1">
          <a:blip r:embed="rId3">
            <a:alphaModFix/>
          </a:blip>
          <a:srcRect b="0" l="0" r="0" t="0"/>
          <a:stretch/>
        </p:blipFill>
        <p:spPr>
          <a:xfrm>
            <a:off x="5486400" y="3886200"/>
            <a:ext cx="4419599" cy="3335417"/>
          </a:xfrm>
          <a:prstGeom prst="rect">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70" name="Shape 170"/>
        <p:cNvGrpSpPr/>
        <p:nvPr/>
      </p:nvGrpSpPr>
      <p:grpSpPr>
        <a:xfrm>
          <a:off x="0" y="0"/>
          <a:ext cx="0" cy="0"/>
          <a:chOff x="0" y="0"/>
          <a:chExt cx="0" cy="0"/>
        </a:xfrm>
      </p:grpSpPr>
      <p:sp>
        <p:nvSpPr>
          <p:cNvPr id="171" name="Shape 171"/>
          <p:cNvSpPr txBox="1"/>
          <p:nvPr>
            <p:ph type="title"/>
          </p:nvPr>
        </p:nvSpPr>
        <p:spPr>
          <a:xfrm>
            <a:off x="2171702" y="764375"/>
            <a:ext cx="6457951" cy="1293025"/>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rgbClr val="FFFFFF"/>
              </a:buClr>
              <a:buSzPct val="25000"/>
              <a:buFont typeface="Questrial"/>
              <a:buNone/>
            </a:pPr>
            <a:r>
              <a:rPr b="0" i="0" lang="en-US" sz="4000" u="none" cap="none" strike="noStrike">
                <a:solidFill>
                  <a:srgbClr val="FFFFFF"/>
                </a:solidFill>
                <a:latin typeface="Questrial"/>
                <a:ea typeface="Questrial"/>
                <a:cs typeface="Questrial"/>
                <a:sym typeface="Questrial"/>
              </a:rPr>
              <a:t>Introduction</a:t>
            </a:r>
          </a:p>
        </p:txBody>
      </p:sp>
      <p:sp>
        <p:nvSpPr>
          <p:cNvPr id="172" name="Shape 172"/>
          <p:cNvSpPr txBox="1"/>
          <p:nvPr>
            <p:ph idx="1" type="body"/>
          </p:nvPr>
        </p:nvSpPr>
        <p:spPr>
          <a:xfrm>
            <a:off x="514350" y="2194558"/>
            <a:ext cx="8115297" cy="4024127"/>
          </a:xfrm>
          <a:prstGeom prst="rect">
            <a:avLst/>
          </a:prstGeom>
          <a:noFill/>
          <a:ln>
            <a:noFill/>
          </a:ln>
        </p:spPr>
        <p:txBody>
          <a:bodyPr anchorCtr="0" anchor="t" bIns="45700" lIns="91425" rIns="91425" tIns="45700">
            <a:noAutofit/>
          </a:bodyPr>
          <a:lstStyle/>
          <a:p>
            <a:pPr indent="-290830" lvl="2" marL="468630" marR="0" rtl="0" algn="l">
              <a:lnSpc>
                <a:spcPct val="150000"/>
              </a:lnSpc>
              <a:spcBef>
                <a:spcPts val="0"/>
              </a:spcBef>
              <a:spcAft>
                <a:spcPts val="0"/>
              </a:spcAft>
              <a:buClr>
                <a:schemeClr val="lt1"/>
              </a:buClr>
              <a:buSzPct val="100000"/>
              <a:buFont typeface="Arial"/>
              <a:buChar char="•"/>
            </a:pPr>
            <a:r>
              <a:rPr b="0" i="0" lang="en-US" sz="2400" u="none" cap="none" strike="noStrike">
                <a:solidFill>
                  <a:schemeClr val="lt1"/>
                </a:solidFill>
                <a:latin typeface="Questrial"/>
                <a:ea typeface="Questrial"/>
                <a:cs typeface="Questrial"/>
                <a:sym typeface="Questrial"/>
              </a:rPr>
              <a:t>A current model for schizophrenia involves                N-methyl–D-aspartate Receptor (NMDAR) hypofunction. </a:t>
            </a:r>
          </a:p>
          <a:p>
            <a:pPr indent="-290830" lvl="2" marL="468630" marR="0" rtl="0" algn="l">
              <a:lnSpc>
                <a:spcPct val="150000"/>
              </a:lnSpc>
              <a:spcBef>
                <a:spcPts val="1400"/>
              </a:spcBef>
              <a:spcAft>
                <a:spcPts val="0"/>
              </a:spcAft>
              <a:buClr>
                <a:srgbClr val="FFFFFF"/>
              </a:buClr>
              <a:buSzPct val="100000"/>
              <a:buFont typeface="Arial"/>
              <a:buNone/>
            </a:pPr>
            <a:r>
              <a:t/>
            </a:r>
            <a:endParaRPr b="0" i="0" sz="2000" u="none" cap="none" strike="noStrike">
              <a:solidFill>
                <a:schemeClr val="lt1"/>
              </a:solidFill>
              <a:latin typeface="Questrial"/>
              <a:ea typeface="Questrial"/>
              <a:cs typeface="Questrial"/>
              <a:sym typeface="Questrial"/>
            </a:endParaRPr>
          </a:p>
          <a:p>
            <a:pPr indent="-228600" lvl="0" marL="228600" marR="0" rtl="0" algn="l">
              <a:lnSpc>
                <a:spcPct val="90000"/>
              </a:lnSpc>
              <a:spcBef>
                <a:spcPts val="1200"/>
              </a:spcBef>
              <a:spcAft>
                <a:spcPts val="0"/>
              </a:spcAft>
              <a:buClr>
                <a:srgbClr val="FFFFFF"/>
              </a:buClr>
              <a:buSzPct val="100000"/>
              <a:buFont typeface="Arial"/>
              <a:buNone/>
            </a:pPr>
            <a:r>
              <a:t/>
            </a:r>
            <a:endParaRPr b="0" i="0" sz="2200" u="none" cap="none" strike="noStrike">
              <a:solidFill>
                <a:schemeClr val="lt1"/>
              </a:solidFill>
              <a:latin typeface="Questrial"/>
              <a:ea typeface="Questrial"/>
              <a:cs typeface="Questrial"/>
              <a:sym typeface="Questrial"/>
            </a:endParaRPr>
          </a:p>
        </p:txBody>
      </p:sp>
      <p:sp>
        <p:nvSpPr>
          <p:cNvPr id="173" name="Shape 173"/>
          <p:cNvSpPr/>
          <p:nvPr/>
        </p:nvSpPr>
        <p:spPr>
          <a:xfrm>
            <a:off x="2450149" y="4166596"/>
            <a:ext cx="3985389" cy="1886242"/>
          </a:xfrm>
          <a:prstGeom prst="rect">
            <a:avLst/>
          </a:prstGeom>
          <a:solidFill>
            <a:srgbClr val="F89090"/>
          </a:solidFill>
          <a:ln cap="flat" cmpd="sng" w="25400">
            <a:solidFill>
              <a:srgbClr val="F8909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74" name="Shape 174"/>
          <p:cNvSpPr/>
          <p:nvPr/>
        </p:nvSpPr>
        <p:spPr>
          <a:xfrm>
            <a:off x="3745548" y="4090396"/>
            <a:ext cx="1443210" cy="2005069"/>
          </a:xfrm>
          <a:custGeom>
            <a:pathLst>
              <a:path extrusionOk="0" h="120000" w="120000">
                <a:moveTo>
                  <a:pt x="109007" y="0"/>
                </a:moveTo>
                <a:lnTo>
                  <a:pt x="4580" y="659"/>
                </a:lnTo>
                <a:lnTo>
                  <a:pt x="0" y="118681"/>
                </a:lnTo>
                <a:lnTo>
                  <a:pt x="119999" y="120000"/>
                </a:lnTo>
                <a:lnTo>
                  <a:pt x="98015" y="659"/>
                </a:lnTo>
                <a:lnTo>
                  <a:pt x="94351" y="3296"/>
                </a:lnTo>
              </a:path>
            </a:pathLst>
          </a:custGeom>
          <a:solidFill>
            <a:srgbClr val="92D050"/>
          </a:solidFill>
          <a:ln cap="flat" cmpd="sng" w="9525">
            <a:solidFill>
              <a:srgbClr val="92D05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sp>
        <p:nvSpPr>
          <p:cNvPr id="175" name="Shape 175"/>
          <p:cNvSpPr/>
          <p:nvPr/>
        </p:nvSpPr>
        <p:spPr>
          <a:xfrm>
            <a:off x="4603028" y="4080298"/>
            <a:ext cx="749147" cy="2016592"/>
          </a:xfrm>
          <a:custGeom>
            <a:pathLst>
              <a:path extrusionOk="0" h="120000" w="120000">
                <a:moveTo>
                  <a:pt x="95294" y="1996"/>
                </a:moveTo>
                <a:cubicBezTo>
                  <a:pt x="101176" y="3198"/>
                  <a:pt x="94858" y="6412"/>
                  <a:pt x="93529" y="8552"/>
                </a:cubicBezTo>
                <a:cubicBezTo>
                  <a:pt x="93052" y="9320"/>
                  <a:pt x="90744" y="9781"/>
                  <a:pt x="90000" y="10519"/>
                </a:cubicBezTo>
                <a:cubicBezTo>
                  <a:pt x="88946" y="11562"/>
                  <a:pt x="89024" y="12722"/>
                  <a:pt x="88235" y="13797"/>
                </a:cubicBezTo>
                <a:cubicBezTo>
                  <a:pt x="81518" y="22946"/>
                  <a:pt x="87240" y="13022"/>
                  <a:pt x="82941" y="21008"/>
                </a:cubicBezTo>
                <a:cubicBezTo>
                  <a:pt x="82353" y="24067"/>
                  <a:pt x="81176" y="27119"/>
                  <a:pt x="81176" y="30186"/>
                </a:cubicBezTo>
                <a:cubicBezTo>
                  <a:pt x="81176" y="40968"/>
                  <a:pt x="81467" y="40669"/>
                  <a:pt x="84705" y="47886"/>
                </a:cubicBezTo>
                <a:cubicBezTo>
                  <a:pt x="85294" y="50509"/>
                  <a:pt x="85592" y="53142"/>
                  <a:pt x="86470" y="55753"/>
                </a:cubicBezTo>
                <a:cubicBezTo>
                  <a:pt x="86771" y="56647"/>
                  <a:pt x="87866" y="57485"/>
                  <a:pt x="88235" y="58376"/>
                </a:cubicBezTo>
                <a:cubicBezTo>
                  <a:pt x="89045" y="60331"/>
                  <a:pt x="88955" y="62335"/>
                  <a:pt x="90000" y="64276"/>
                </a:cubicBezTo>
                <a:cubicBezTo>
                  <a:pt x="90729" y="65631"/>
                  <a:pt x="92353" y="66898"/>
                  <a:pt x="93529" y="68209"/>
                </a:cubicBezTo>
                <a:cubicBezTo>
                  <a:pt x="94117" y="68865"/>
                  <a:pt x="94842" y="69506"/>
                  <a:pt x="95294" y="70176"/>
                </a:cubicBezTo>
                <a:cubicBezTo>
                  <a:pt x="95882" y="71050"/>
                  <a:pt x="96207" y="71955"/>
                  <a:pt x="97058" y="72798"/>
                </a:cubicBezTo>
                <a:cubicBezTo>
                  <a:pt x="97982" y="73713"/>
                  <a:pt x="99611" y="74513"/>
                  <a:pt x="100588" y="75421"/>
                </a:cubicBezTo>
                <a:cubicBezTo>
                  <a:pt x="101970" y="76704"/>
                  <a:pt x="102941" y="78043"/>
                  <a:pt x="104117" y="79354"/>
                </a:cubicBezTo>
                <a:lnTo>
                  <a:pt x="105882" y="81321"/>
                </a:lnTo>
                <a:lnTo>
                  <a:pt x="111176" y="87221"/>
                </a:lnTo>
                <a:lnTo>
                  <a:pt x="112941" y="89188"/>
                </a:lnTo>
                <a:cubicBezTo>
                  <a:pt x="113529" y="89843"/>
                  <a:pt x="114254" y="90484"/>
                  <a:pt x="114705" y="91154"/>
                </a:cubicBezTo>
                <a:cubicBezTo>
                  <a:pt x="115294" y="92028"/>
                  <a:pt x="115773" y="92914"/>
                  <a:pt x="116470" y="93777"/>
                </a:cubicBezTo>
                <a:cubicBezTo>
                  <a:pt x="117539" y="95100"/>
                  <a:pt x="119999" y="97710"/>
                  <a:pt x="119999" y="97710"/>
                </a:cubicBezTo>
                <a:cubicBezTo>
                  <a:pt x="119178" y="101374"/>
                  <a:pt x="119119" y="105247"/>
                  <a:pt x="116470" y="108855"/>
                </a:cubicBezTo>
                <a:cubicBezTo>
                  <a:pt x="115491" y="110188"/>
                  <a:pt x="114117" y="111477"/>
                  <a:pt x="112941" y="112788"/>
                </a:cubicBezTo>
                <a:lnTo>
                  <a:pt x="111176" y="114755"/>
                </a:lnTo>
                <a:cubicBezTo>
                  <a:pt x="110588" y="115410"/>
                  <a:pt x="110959" y="116338"/>
                  <a:pt x="109411" y="116722"/>
                </a:cubicBezTo>
                <a:cubicBezTo>
                  <a:pt x="97275" y="119727"/>
                  <a:pt x="102847" y="118846"/>
                  <a:pt x="93529" y="120000"/>
                </a:cubicBezTo>
                <a:cubicBezTo>
                  <a:pt x="89999" y="119781"/>
                  <a:pt x="86263" y="119838"/>
                  <a:pt x="82941" y="119344"/>
                </a:cubicBezTo>
                <a:cubicBezTo>
                  <a:pt x="80020" y="118910"/>
                  <a:pt x="72756" y="116377"/>
                  <a:pt x="70588" y="115410"/>
                </a:cubicBezTo>
                <a:cubicBezTo>
                  <a:pt x="69230" y="114805"/>
                  <a:pt x="68714" y="113936"/>
                  <a:pt x="67058" y="113444"/>
                </a:cubicBezTo>
                <a:cubicBezTo>
                  <a:pt x="65606" y="113012"/>
                  <a:pt x="63529" y="113007"/>
                  <a:pt x="61764" y="112788"/>
                </a:cubicBezTo>
                <a:cubicBezTo>
                  <a:pt x="60000" y="111914"/>
                  <a:pt x="58668" y="110892"/>
                  <a:pt x="56470" y="110166"/>
                </a:cubicBezTo>
                <a:cubicBezTo>
                  <a:pt x="53300" y="109119"/>
                  <a:pt x="45882" y="107544"/>
                  <a:pt x="45882" y="107544"/>
                </a:cubicBezTo>
                <a:cubicBezTo>
                  <a:pt x="44705" y="106888"/>
                  <a:pt x="43852" y="106134"/>
                  <a:pt x="42352" y="105577"/>
                </a:cubicBezTo>
                <a:cubicBezTo>
                  <a:pt x="40853" y="105020"/>
                  <a:pt x="38383" y="104881"/>
                  <a:pt x="37058" y="104266"/>
                </a:cubicBezTo>
                <a:cubicBezTo>
                  <a:pt x="35896" y="103726"/>
                  <a:pt x="36027" y="102934"/>
                  <a:pt x="35294" y="102299"/>
                </a:cubicBezTo>
                <a:cubicBezTo>
                  <a:pt x="34258" y="101401"/>
                  <a:pt x="32941" y="100551"/>
                  <a:pt x="31764" y="99677"/>
                </a:cubicBezTo>
                <a:cubicBezTo>
                  <a:pt x="31176" y="98584"/>
                  <a:pt x="30674" y="97485"/>
                  <a:pt x="30000" y="96399"/>
                </a:cubicBezTo>
                <a:cubicBezTo>
                  <a:pt x="28909" y="94643"/>
                  <a:pt x="27421" y="92921"/>
                  <a:pt x="26470" y="91154"/>
                </a:cubicBezTo>
                <a:cubicBezTo>
                  <a:pt x="22525" y="83826"/>
                  <a:pt x="26268" y="86453"/>
                  <a:pt x="19411" y="82632"/>
                </a:cubicBezTo>
                <a:cubicBezTo>
                  <a:pt x="15182" y="76348"/>
                  <a:pt x="20762" y="84138"/>
                  <a:pt x="14117" y="76732"/>
                </a:cubicBezTo>
                <a:cubicBezTo>
                  <a:pt x="13350" y="75877"/>
                  <a:pt x="13437" y="74915"/>
                  <a:pt x="12352" y="74109"/>
                </a:cubicBezTo>
                <a:cubicBezTo>
                  <a:pt x="11037" y="73132"/>
                  <a:pt x="8823" y="72361"/>
                  <a:pt x="7058" y="71487"/>
                </a:cubicBezTo>
                <a:cubicBezTo>
                  <a:pt x="6470" y="70394"/>
                  <a:pt x="6021" y="69290"/>
                  <a:pt x="5294" y="68209"/>
                </a:cubicBezTo>
                <a:cubicBezTo>
                  <a:pt x="4842" y="67539"/>
                  <a:pt x="3894" y="66920"/>
                  <a:pt x="3529" y="66242"/>
                </a:cubicBezTo>
                <a:cubicBezTo>
                  <a:pt x="2713" y="64727"/>
                  <a:pt x="2448" y="63178"/>
                  <a:pt x="1764" y="61653"/>
                </a:cubicBezTo>
                <a:cubicBezTo>
                  <a:pt x="1271" y="60554"/>
                  <a:pt x="588" y="59468"/>
                  <a:pt x="0" y="58376"/>
                </a:cubicBezTo>
                <a:cubicBezTo>
                  <a:pt x="588" y="54661"/>
                  <a:pt x="815" y="50935"/>
                  <a:pt x="1764" y="47231"/>
                </a:cubicBezTo>
                <a:cubicBezTo>
                  <a:pt x="1994" y="46334"/>
                  <a:pt x="3003" y="45488"/>
                  <a:pt x="3529" y="44609"/>
                </a:cubicBezTo>
                <a:cubicBezTo>
                  <a:pt x="8010" y="37118"/>
                  <a:pt x="2755" y="45103"/>
                  <a:pt x="7058" y="38708"/>
                </a:cubicBezTo>
                <a:cubicBezTo>
                  <a:pt x="9560" y="31274"/>
                  <a:pt x="7335" y="35710"/>
                  <a:pt x="12352" y="28875"/>
                </a:cubicBezTo>
                <a:cubicBezTo>
                  <a:pt x="13031" y="27951"/>
                  <a:pt x="14529" y="25291"/>
                  <a:pt x="15882" y="24286"/>
                </a:cubicBezTo>
                <a:cubicBezTo>
                  <a:pt x="16830" y="23581"/>
                  <a:pt x="18550" y="23039"/>
                  <a:pt x="19411" y="22319"/>
                </a:cubicBezTo>
                <a:cubicBezTo>
                  <a:pt x="26321" y="16543"/>
                  <a:pt x="18572" y="20009"/>
                  <a:pt x="28235" y="16419"/>
                </a:cubicBezTo>
                <a:cubicBezTo>
                  <a:pt x="31907" y="10962"/>
                  <a:pt x="27436" y="16357"/>
                  <a:pt x="33529" y="11830"/>
                </a:cubicBezTo>
                <a:cubicBezTo>
                  <a:pt x="37508" y="8873"/>
                  <a:pt x="32502" y="10714"/>
                  <a:pt x="38823" y="7896"/>
                </a:cubicBezTo>
                <a:cubicBezTo>
                  <a:pt x="40421" y="7184"/>
                  <a:pt x="42520" y="6642"/>
                  <a:pt x="44117" y="5930"/>
                </a:cubicBezTo>
                <a:cubicBezTo>
                  <a:pt x="48882" y="3806"/>
                  <a:pt x="48117" y="2093"/>
                  <a:pt x="58235" y="1341"/>
                </a:cubicBezTo>
                <a:cubicBezTo>
                  <a:pt x="76287" y="0"/>
                  <a:pt x="89411" y="794"/>
                  <a:pt x="95294" y="1996"/>
                </a:cubicBezTo>
                <a:close/>
              </a:path>
            </a:pathLst>
          </a:custGeom>
          <a:solidFill>
            <a:srgbClr val="00B050"/>
          </a:solidFill>
          <a:ln cap="flat" cmpd="sng" w="25400">
            <a:solidFill>
              <a:srgbClr val="00B05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76" name="Shape 176"/>
          <p:cNvSpPr/>
          <p:nvPr/>
        </p:nvSpPr>
        <p:spPr>
          <a:xfrm rot="-10627310">
            <a:off x="3513756" y="4109401"/>
            <a:ext cx="749146" cy="2016592"/>
          </a:xfrm>
          <a:custGeom>
            <a:pathLst>
              <a:path extrusionOk="0" h="120000" w="120000">
                <a:moveTo>
                  <a:pt x="95294" y="1996"/>
                </a:moveTo>
                <a:cubicBezTo>
                  <a:pt x="101176" y="3198"/>
                  <a:pt x="94858" y="6412"/>
                  <a:pt x="93529" y="8552"/>
                </a:cubicBezTo>
                <a:cubicBezTo>
                  <a:pt x="93052" y="9320"/>
                  <a:pt x="90744" y="9781"/>
                  <a:pt x="90000" y="10519"/>
                </a:cubicBezTo>
                <a:cubicBezTo>
                  <a:pt x="88946" y="11562"/>
                  <a:pt x="89024" y="12722"/>
                  <a:pt x="88235" y="13797"/>
                </a:cubicBezTo>
                <a:cubicBezTo>
                  <a:pt x="81518" y="22946"/>
                  <a:pt x="87240" y="13022"/>
                  <a:pt x="82941" y="21008"/>
                </a:cubicBezTo>
                <a:cubicBezTo>
                  <a:pt x="82353" y="24067"/>
                  <a:pt x="81176" y="27119"/>
                  <a:pt x="81176" y="30186"/>
                </a:cubicBezTo>
                <a:cubicBezTo>
                  <a:pt x="81176" y="40968"/>
                  <a:pt x="81467" y="40669"/>
                  <a:pt x="84705" y="47886"/>
                </a:cubicBezTo>
                <a:cubicBezTo>
                  <a:pt x="85294" y="50509"/>
                  <a:pt x="85592" y="53142"/>
                  <a:pt x="86470" y="55753"/>
                </a:cubicBezTo>
                <a:cubicBezTo>
                  <a:pt x="86771" y="56647"/>
                  <a:pt x="87866" y="57485"/>
                  <a:pt x="88235" y="58376"/>
                </a:cubicBezTo>
                <a:cubicBezTo>
                  <a:pt x="89045" y="60331"/>
                  <a:pt x="88955" y="62335"/>
                  <a:pt x="90000" y="64276"/>
                </a:cubicBezTo>
                <a:cubicBezTo>
                  <a:pt x="90729" y="65631"/>
                  <a:pt x="92353" y="66898"/>
                  <a:pt x="93529" y="68209"/>
                </a:cubicBezTo>
                <a:cubicBezTo>
                  <a:pt x="94117" y="68865"/>
                  <a:pt x="94842" y="69506"/>
                  <a:pt x="95294" y="70176"/>
                </a:cubicBezTo>
                <a:cubicBezTo>
                  <a:pt x="95882" y="71050"/>
                  <a:pt x="96207" y="71955"/>
                  <a:pt x="97058" y="72798"/>
                </a:cubicBezTo>
                <a:cubicBezTo>
                  <a:pt x="97982" y="73713"/>
                  <a:pt x="99611" y="74513"/>
                  <a:pt x="100588" y="75421"/>
                </a:cubicBezTo>
                <a:cubicBezTo>
                  <a:pt x="101970" y="76704"/>
                  <a:pt x="102941" y="78043"/>
                  <a:pt x="104117" y="79354"/>
                </a:cubicBezTo>
                <a:lnTo>
                  <a:pt x="105882" y="81321"/>
                </a:lnTo>
                <a:lnTo>
                  <a:pt x="111176" y="87221"/>
                </a:lnTo>
                <a:lnTo>
                  <a:pt x="112941" y="89188"/>
                </a:lnTo>
                <a:cubicBezTo>
                  <a:pt x="113529" y="89843"/>
                  <a:pt x="114254" y="90484"/>
                  <a:pt x="114705" y="91154"/>
                </a:cubicBezTo>
                <a:cubicBezTo>
                  <a:pt x="115294" y="92028"/>
                  <a:pt x="115773" y="92914"/>
                  <a:pt x="116470" y="93777"/>
                </a:cubicBezTo>
                <a:cubicBezTo>
                  <a:pt x="117539" y="95100"/>
                  <a:pt x="119999" y="97710"/>
                  <a:pt x="119999" y="97710"/>
                </a:cubicBezTo>
                <a:cubicBezTo>
                  <a:pt x="119178" y="101374"/>
                  <a:pt x="119119" y="105247"/>
                  <a:pt x="116470" y="108855"/>
                </a:cubicBezTo>
                <a:cubicBezTo>
                  <a:pt x="115491" y="110188"/>
                  <a:pt x="114117" y="111477"/>
                  <a:pt x="112941" y="112788"/>
                </a:cubicBezTo>
                <a:lnTo>
                  <a:pt x="111176" y="114755"/>
                </a:lnTo>
                <a:cubicBezTo>
                  <a:pt x="110588" y="115410"/>
                  <a:pt x="110959" y="116338"/>
                  <a:pt x="109411" y="116722"/>
                </a:cubicBezTo>
                <a:cubicBezTo>
                  <a:pt x="97275" y="119727"/>
                  <a:pt x="102847" y="118846"/>
                  <a:pt x="93529" y="120000"/>
                </a:cubicBezTo>
                <a:cubicBezTo>
                  <a:pt x="89999" y="119781"/>
                  <a:pt x="86263" y="119838"/>
                  <a:pt x="82941" y="119344"/>
                </a:cubicBezTo>
                <a:cubicBezTo>
                  <a:pt x="80020" y="118910"/>
                  <a:pt x="72756" y="116377"/>
                  <a:pt x="70588" y="115410"/>
                </a:cubicBezTo>
                <a:cubicBezTo>
                  <a:pt x="69230" y="114805"/>
                  <a:pt x="68714" y="113936"/>
                  <a:pt x="67058" y="113444"/>
                </a:cubicBezTo>
                <a:cubicBezTo>
                  <a:pt x="65606" y="113012"/>
                  <a:pt x="63529" y="113007"/>
                  <a:pt x="61764" y="112788"/>
                </a:cubicBezTo>
                <a:cubicBezTo>
                  <a:pt x="60000" y="111914"/>
                  <a:pt x="58668" y="110892"/>
                  <a:pt x="56470" y="110166"/>
                </a:cubicBezTo>
                <a:cubicBezTo>
                  <a:pt x="53300" y="109119"/>
                  <a:pt x="45882" y="107544"/>
                  <a:pt x="45882" y="107544"/>
                </a:cubicBezTo>
                <a:cubicBezTo>
                  <a:pt x="44705" y="106888"/>
                  <a:pt x="43852" y="106134"/>
                  <a:pt x="42352" y="105577"/>
                </a:cubicBezTo>
                <a:cubicBezTo>
                  <a:pt x="40853" y="105020"/>
                  <a:pt x="38383" y="104881"/>
                  <a:pt x="37058" y="104266"/>
                </a:cubicBezTo>
                <a:cubicBezTo>
                  <a:pt x="35896" y="103726"/>
                  <a:pt x="36027" y="102934"/>
                  <a:pt x="35294" y="102299"/>
                </a:cubicBezTo>
                <a:cubicBezTo>
                  <a:pt x="34258" y="101401"/>
                  <a:pt x="32941" y="100551"/>
                  <a:pt x="31764" y="99677"/>
                </a:cubicBezTo>
                <a:cubicBezTo>
                  <a:pt x="31176" y="98584"/>
                  <a:pt x="30674" y="97485"/>
                  <a:pt x="30000" y="96399"/>
                </a:cubicBezTo>
                <a:cubicBezTo>
                  <a:pt x="28909" y="94643"/>
                  <a:pt x="27421" y="92921"/>
                  <a:pt x="26470" y="91154"/>
                </a:cubicBezTo>
                <a:cubicBezTo>
                  <a:pt x="22525" y="83826"/>
                  <a:pt x="26268" y="86453"/>
                  <a:pt x="19411" y="82632"/>
                </a:cubicBezTo>
                <a:cubicBezTo>
                  <a:pt x="15182" y="76348"/>
                  <a:pt x="20762" y="84138"/>
                  <a:pt x="14117" y="76732"/>
                </a:cubicBezTo>
                <a:cubicBezTo>
                  <a:pt x="13350" y="75877"/>
                  <a:pt x="13437" y="74915"/>
                  <a:pt x="12352" y="74109"/>
                </a:cubicBezTo>
                <a:cubicBezTo>
                  <a:pt x="11037" y="73132"/>
                  <a:pt x="8823" y="72361"/>
                  <a:pt x="7058" y="71487"/>
                </a:cubicBezTo>
                <a:cubicBezTo>
                  <a:pt x="6470" y="70394"/>
                  <a:pt x="6021" y="69290"/>
                  <a:pt x="5294" y="68209"/>
                </a:cubicBezTo>
                <a:cubicBezTo>
                  <a:pt x="4842" y="67539"/>
                  <a:pt x="3894" y="66920"/>
                  <a:pt x="3529" y="66242"/>
                </a:cubicBezTo>
                <a:cubicBezTo>
                  <a:pt x="2713" y="64727"/>
                  <a:pt x="2448" y="63178"/>
                  <a:pt x="1764" y="61653"/>
                </a:cubicBezTo>
                <a:cubicBezTo>
                  <a:pt x="1271" y="60554"/>
                  <a:pt x="588" y="59468"/>
                  <a:pt x="0" y="58376"/>
                </a:cubicBezTo>
                <a:cubicBezTo>
                  <a:pt x="588" y="54661"/>
                  <a:pt x="815" y="50935"/>
                  <a:pt x="1764" y="47231"/>
                </a:cubicBezTo>
                <a:cubicBezTo>
                  <a:pt x="1994" y="46334"/>
                  <a:pt x="3003" y="45488"/>
                  <a:pt x="3529" y="44609"/>
                </a:cubicBezTo>
                <a:cubicBezTo>
                  <a:pt x="8010" y="37118"/>
                  <a:pt x="2755" y="45103"/>
                  <a:pt x="7058" y="38708"/>
                </a:cubicBezTo>
                <a:cubicBezTo>
                  <a:pt x="9560" y="31274"/>
                  <a:pt x="7335" y="35710"/>
                  <a:pt x="12352" y="28875"/>
                </a:cubicBezTo>
                <a:cubicBezTo>
                  <a:pt x="13031" y="27951"/>
                  <a:pt x="14529" y="25291"/>
                  <a:pt x="15882" y="24286"/>
                </a:cubicBezTo>
                <a:cubicBezTo>
                  <a:pt x="16830" y="23581"/>
                  <a:pt x="18550" y="23039"/>
                  <a:pt x="19411" y="22319"/>
                </a:cubicBezTo>
                <a:cubicBezTo>
                  <a:pt x="26321" y="16543"/>
                  <a:pt x="18572" y="20009"/>
                  <a:pt x="28235" y="16419"/>
                </a:cubicBezTo>
                <a:cubicBezTo>
                  <a:pt x="31907" y="10962"/>
                  <a:pt x="27436" y="16357"/>
                  <a:pt x="33529" y="11830"/>
                </a:cubicBezTo>
                <a:cubicBezTo>
                  <a:pt x="37508" y="8873"/>
                  <a:pt x="32502" y="10714"/>
                  <a:pt x="38823" y="7896"/>
                </a:cubicBezTo>
                <a:cubicBezTo>
                  <a:pt x="40421" y="7184"/>
                  <a:pt x="42520" y="6642"/>
                  <a:pt x="44117" y="5930"/>
                </a:cubicBezTo>
                <a:cubicBezTo>
                  <a:pt x="48882" y="3806"/>
                  <a:pt x="48117" y="2093"/>
                  <a:pt x="58235" y="1341"/>
                </a:cubicBezTo>
                <a:cubicBezTo>
                  <a:pt x="76287" y="0"/>
                  <a:pt x="89411" y="794"/>
                  <a:pt x="95294" y="1996"/>
                </a:cubicBezTo>
                <a:close/>
              </a:path>
            </a:pathLst>
          </a:custGeom>
          <a:solidFill>
            <a:srgbClr val="00B050"/>
          </a:solidFill>
          <a:ln cap="flat" cmpd="sng" w="25400">
            <a:solidFill>
              <a:srgbClr val="00B05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77" name="Shape 177"/>
          <p:cNvSpPr/>
          <p:nvPr/>
        </p:nvSpPr>
        <p:spPr>
          <a:xfrm>
            <a:off x="4126548" y="5004796"/>
            <a:ext cx="242371" cy="381000"/>
          </a:xfrm>
          <a:custGeom>
            <a:pathLst>
              <a:path extrusionOk="0" h="120000" w="120000">
                <a:moveTo>
                  <a:pt x="0" y="0"/>
                </a:moveTo>
                <a:lnTo>
                  <a:pt x="0" y="0"/>
                </a:lnTo>
                <a:cubicBezTo>
                  <a:pt x="22300" y="3465"/>
                  <a:pt x="112184" y="1097"/>
                  <a:pt x="117967" y="37500"/>
                </a:cubicBezTo>
                <a:cubicBezTo>
                  <a:pt x="120000" y="50295"/>
                  <a:pt x="110488" y="94207"/>
                  <a:pt x="85794" y="105000"/>
                </a:cubicBezTo>
                <a:cubicBezTo>
                  <a:pt x="66622" y="113380"/>
                  <a:pt x="21448" y="120000"/>
                  <a:pt x="21448" y="120000"/>
                </a:cubicBezTo>
                <a:lnTo>
                  <a:pt x="0" y="0"/>
                </a:lnTo>
                <a:close/>
              </a:path>
            </a:pathLst>
          </a:custGeom>
          <a:solidFill>
            <a:srgbClr val="00B050"/>
          </a:solidFill>
          <a:ln cap="flat" cmpd="sng" w="25400">
            <a:solidFill>
              <a:srgbClr val="00B05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78" name="Shape 178"/>
          <p:cNvSpPr/>
          <p:nvPr/>
        </p:nvSpPr>
        <p:spPr>
          <a:xfrm rot="10800000">
            <a:off x="4493542" y="4994698"/>
            <a:ext cx="261888" cy="381000"/>
          </a:xfrm>
          <a:custGeom>
            <a:pathLst>
              <a:path extrusionOk="0" h="120000" w="120000">
                <a:moveTo>
                  <a:pt x="0" y="0"/>
                </a:moveTo>
                <a:lnTo>
                  <a:pt x="0" y="0"/>
                </a:lnTo>
                <a:cubicBezTo>
                  <a:pt x="22300" y="3465"/>
                  <a:pt x="112184" y="1097"/>
                  <a:pt x="117967" y="37500"/>
                </a:cubicBezTo>
                <a:cubicBezTo>
                  <a:pt x="120000" y="50295"/>
                  <a:pt x="110488" y="94207"/>
                  <a:pt x="85794" y="105000"/>
                </a:cubicBezTo>
                <a:cubicBezTo>
                  <a:pt x="66622" y="113380"/>
                  <a:pt x="21448" y="120000"/>
                  <a:pt x="21448" y="120000"/>
                </a:cubicBezTo>
                <a:lnTo>
                  <a:pt x="0" y="0"/>
                </a:lnTo>
                <a:close/>
              </a:path>
            </a:pathLst>
          </a:custGeom>
          <a:solidFill>
            <a:srgbClr val="00B050"/>
          </a:solidFill>
          <a:ln cap="flat" cmpd="sng" w="25400">
            <a:solidFill>
              <a:srgbClr val="00B05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79" name="Shape 179"/>
          <p:cNvSpPr/>
          <p:nvPr/>
        </p:nvSpPr>
        <p:spPr>
          <a:xfrm>
            <a:off x="5385462" y="4211582"/>
            <a:ext cx="238813" cy="1829691"/>
          </a:xfrm>
          <a:custGeom>
            <a:pathLst>
              <a:path extrusionOk="0" h="120000" w="120000">
                <a:moveTo>
                  <a:pt x="56161" y="0"/>
                </a:moveTo>
                <a:cubicBezTo>
                  <a:pt x="46935" y="240"/>
                  <a:pt x="37611" y="424"/>
                  <a:pt x="28482" y="722"/>
                </a:cubicBezTo>
                <a:cubicBezTo>
                  <a:pt x="22821" y="907"/>
                  <a:pt x="12700" y="691"/>
                  <a:pt x="11875" y="1445"/>
                </a:cubicBezTo>
                <a:cubicBezTo>
                  <a:pt x="8730" y="4318"/>
                  <a:pt x="22540" y="6238"/>
                  <a:pt x="39554" y="7225"/>
                </a:cubicBezTo>
                <a:cubicBezTo>
                  <a:pt x="50219" y="7844"/>
                  <a:pt x="72769" y="8670"/>
                  <a:pt x="72769" y="8670"/>
                </a:cubicBezTo>
                <a:cubicBezTo>
                  <a:pt x="67233" y="9152"/>
                  <a:pt x="60866" y="9501"/>
                  <a:pt x="56161" y="10115"/>
                </a:cubicBezTo>
                <a:cubicBezTo>
                  <a:pt x="51456" y="10729"/>
                  <a:pt x="50732" y="11822"/>
                  <a:pt x="45090" y="12283"/>
                </a:cubicBezTo>
                <a:cubicBezTo>
                  <a:pt x="35194" y="13090"/>
                  <a:pt x="11875" y="13728"/>
                  <a:pt x="11875" y="13728"/>
                </a:cubicBezTo>
                <a:cubicBezTo>
                  <a:pt x="6586" y="15799"/>
                  <a:pt x="0" y="17183"/>
                  <a:pt x="11875" y="19508"/>
                </a:cubicBezTo>
                <a:cubicBezTo>
                  <a:pt x="15112" y="20142"/>
                  <a:pt x="23263" y="19890"/>
                  <a:pt x="28482" y="20231"/>
                </a:cubicBezTo>
                <a:cubicBezTo>
                  <a:pt x="71409" y="23032"/>
                  <a:pt x="19953" y="20582"/>
                  <a:pt x="61697" y="22398"/>
                </a:cubicBezTo>
                <a:cubicBezTo>
                  <a:pt x="63542" y="23121"/>
                  <a:pt x="67233" y="23804"/>
                  <a:pt x="67233" y="24566"/>
                </a:cubicBezTo>
                <a:cubicBezTo>
                  <a:pt x="67233" y="25328"/>
                  <a:pt x="65342" y="26139"/>
                  <a:pt x="61697" y="26733"/>
                </a:cubicBezTo>
                <a:cubicBezTo>
                  <a:pt x="53892" y="28007"/>
                  <a:pt x="39423" y="28425"/>
                  <a:pt x="28482" y="28901"/>
                </a:cubicBezTo>
                <a:cubicBezTo>
                  <a:pt x="24792" y="29624"/>
                  <a:pt x="18352" y="30209"/>
                  <a:pt x="17411" y="31069"/>
                </a:cubicBezTo>
                <a:cubicBezTo>
                  <a:pt x="12627" y="35439"/>
                  <a:pt x="35900" y="33641"/>
                  <a:pt x="56161" y="35404"/>
                </a:cubicBezTo>
                <a:lnTo>
                  <a:pt x="72769" y="36849"/>
                </a:lnTo>
                <a:cubicBezTo>
                  <a:pt x="76460" y="37572"/>
                  <a:pt x="82900" y="38157"/>
                  <a:pt x="83841" y="39017"/>
                </a:cubicBezTo>
                <a:cubicBezTo>
                  <a:pt x="87775" y="42611"/>
                  <a:pt x="77174" y="41619"/>
                  <a:pt x="61697" y="42629"/>
                </a:cubicBezTo>
                <a:cubicBezTo>
                  <a:pt x="55746" y="43018"/>
                  <a:pt x="50626" y="43593"/>
                  <a:pt x="45090" y="44074"/>
                </a:cubicBezTo>
                <a:cubicBezTo>
                  <a:pt x="33849" y="46275"/>
                  <a:pt x="12538" y="47976"/>
                  <a:pt x="28482" y="50577"/>
                </a:cubicBezTo>
                <a:cubicBezTo>
                  <a:pt x="32638" y="51255"/>
                  <a:pt x="39554" y="51541"/>
                  <a:pt x="45090" y="52022"/>
                </a:cubicBezTo>
                <a:cubicBezTo>
                  <a:pt x="48780" y="52745"/>
                  <a:pt x="51457" y="53576"/>
                  <a:pt x="56161" y="54190"/>
                </a:cubicBezTo>
                <a:cubicBezTo>
                  <a:pt x="60866" y="54804"/>
                  <a:pt x="68613" y="54957"/>
                  <a:pt x="72769" y="55635"/>
                </a:cubicBezTo>
                <a:cubicBezTo>
                  <a:pt x="76414" y="56230"/>
                  <a:pt x="76460" y="57080"/>
                  <a:pt x="78305" y="57803"/>
                </a:cubicBezTo>
                <a:cubicBezTo>
                  <a:pt x="74980" y="59538"/>
                  <a:pt x="73644" y="61613"/>
                  <a:pt x="61697" y="62860"/>
                </a:cubicBezTo>
                <a:cubicBezTo>
                  <a:pt x="57141" y="63336"/>
                  <a:pt x="50626" y="63342"/>
                  <a:pt x="45090" y="63583"/>
                </a:cubicBezTo>
                <a:cubicBezTo>
                  <a:pt x="41399" y="64306"/>
                  <a:pt x="34621" y="64886"/>
                  <a:pt x="34018" y="65751"/>
                </a:cubicBezTo>
                <a:cubicBezTo>
                  <a:pt x="33235" y="66875"/>
                  <a:pt x="34497" y="72383"/>
                  <a:pt x="50626" y="73699"/>
                </a:cubicBezTo>
                <a:cubicBezTo>
                  <a:pt x="60522" y="74506"/>
                  <a:pt x="83841" y="75144"/>
                  <a:pt x="83841" y="75144"/>
                </a:cubicBezTo>
                <a:cubicBezTo>
                  <a:pt x="89377" y="76107"/>
                  <a:pt x="95085" y="77054"/>
                  <a:pt x="100448" y="78034"/>
                </a:cubicBezTo>
                <a:cubicBezTo>
                  <a:pt x="108094" y="79431"/>
                  <a:pt x="119467" y="80609"/>
                  <a:pt x="105984" y="82369"/>
                </a:cubicBezTo>
                <a:cubicBezTo>
                  <a:pt x="103336" y="82715"/>
                  <a:pt x="67424" y="83808"/>
                  <a:pt x="67233" y="83814"/>
                </a:cubicBezTo>
                <a:cubicBezTo>
                  <a:pt x="63542" y="84537"/>
                  <a:pt x="56986" y="85120"/>
                  <a:pt x="56161" y="85982"/>
                </a:cubicBezTo>
                <a:cubicBezTo>
                  <a:pt x="55029" y="87164"/>
                  <a:pt x="62116" y="90893"/>
                  <a:pt x="72769" y="91762"/>
                </a:cubicBezTo>
                <a:cubicBezTo>
                  <a:pt x="82665" y="92569"/>
                  <a:pt x="105984" y="93207"/>
                  <a:pt x="105984" y="93207"/>
                </a:cubicBezTo>
                <a:cubicBezTo>
                  <a:pt x="109674" y="93930"/>
                  <a:pt x="116230" y="94513"/>
                  <a:pt x="117055" y="95375"/>
                </a:cubicBezTo>
                <a:cubicBezTo>
                  <a:pt x="120000" y="98449"/>
                  <a:pt x="112430" y="99289"/>
                  <a:pt x="94912" y="100433"/>
                </a:cubicBezTo>
                <a:cubicBezTo>
                  <a:pt x="89693" y="100773"/>
                  <a:pt x="83524" y="100814"/>
                  <a:pt x="78305" y="101155"/>
                </a:cubicBezTo>
                <a:cubicBezTo>
                  <a:pt x="72354" y="101543"/>
                  <a:pt x="67233" y="102118"/>
                  <a:pt x="61697" y="102600"/>
                </a:cubicBezTo>
                <a:cubicBezTo>
                  <a:pt x="59852" y="104286"/>
                  <a:pt x="55078" y="105961"/>
                  <a:pt x="56161" y="107658"/>
                </a:cubicBezTo>
                <a:cubicBezTo>
                  <a:pt x="57978" y="110503"/>
                  <a:pt x="66816" y="111605"/>
                  <a:pt x="83841" y="112716"/>
                </a:cubicBezTo>
                <a:cubicBezTo>
                  <a:pt x="89060" y="113056"/>
                  <a:pt x="94912" y="113197"/>
                  <a:pt x="100448" y="113438"/>
                </a:cubicBezTo>
                <a:cubicBezTo>
                  <a:pt x="102293" y="114161"/>
                  <a:pt x="106943" y="114855"/>
                  <a:pt x="105984" y="115606"/>
                </a:cubicBezTo>
                <a:cubicBezTo>
                  <a:pt x="104890" y="116462"/>
                  <a:pt x="99617" y="117159"/>
                  <a:pt x="94912" y="117773"/>
                </a:cubicBezTo>
                <a:cubicBezTo>
                  <a:pt x="85892" y="118951"/>
                  <a:pt x="73703" y="119549"/>
                  <a:pt x="61697" y="119941"/>
                </a:cubicBezTo>
                <a:cubicBezTo>
                  <a:pt x="59907" y="120000"/>
                  <a:pt x="58006" y="119941"/>
                  <a:pt x="56161" y="119941"/>
                </a:cubicBezTo>
              </a:path>
            </a:pathLst>
          </a:custGeom>
          <a:noFill/>
          <a:ln cap="flat" cmpd="sng" w="952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sp>
        <p:nvSpPr>
          <p:cNvPr id="180" name="Shape 180"/>
          <p:cNvSpPr/>
          <p:nvPr/>
        </p:nvSpPr>
        <p:spPr>
          <a:xfrm>
            <a:off x="5365028" y="4080298"/>
            <a:ext cx="152399" cy="152399"/>
          </a:xfrm>
          <a:prstGeom prst="ellipse">
            <a:avLst/>
          </a:prstGeom>
          <a:solidFill>
            <a:srgbClr val="FF0000"/>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81" name="Shape 181"/>
          <p:cNvSpPr/>
          <p:nvPr/>
        </p:nvSpPr>
        <p:spPr>
          <a:xfrm>
            <a:off x="5441228" y="5909098"/>
            <a:ext cx="152399" cy="152399"/>
          </a:xfrm>
          <a:prstGeom prst="ellipse">
            <a:avLst/>
          </a:prstGeom>
          <a:solidFill>
            <a:srgbClr val="FF0000"/>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82" name="Shape 182"/>
          <p:cNvSpPr/>
          <p:nvPr/>
        </p:nvSpPr>
        <p:spPr>
          <a:xfrm>
            <a:off x="5781023" y="4232698"/>
            <a:ext cx="238813" cy="1829691"/>
          </a:xfrm>
          <a:custGeom>
            <a:pathLst>
              <a:path extrusionOk="0" h="120000" w="120000">
                <a:moveTo>
                  <a:pt x="56161" y="0"/>
                </a:moveTo>
                <a:cubicBezTo>
                  <a:pt x="46935" y="240"/>
                  <a:pt x="37611" y="424"/>
                  <a:pt x="28482" y="722"/>
                </a:cubicBezTo>
                <a:cubicBezTo>
                  <a:pt x="22821" y="907"/>
                  <a:pt x="12700" y="691"/>
                  <a:pt x="11875" y="1445"/>
                </a:cubicBezTo>
                <a:cubicBezTo>
                  <a:pt x="8730" y="4318"/>
                  <a:pt x="22540" y="6238"/>
                  <a:pt x="39554" y="7225"/>
                </a:cubicBezTo>
                <a:cubicBezTo>
                  <a:pt x="50219" y="7844"/>
                  <a:pt x="72769" y="8670"/>
                  <a:pt x="72769" y="8670"/>
                </a:cubicBezTo>
                <a:cubicBezTo>
                  <a:pt x="67233" y="9152"/>
                  <a:pt x="60866" y="9501"/>
                  <a:pt x="56161" y="10115"/>
                </a:cubicBezTo>
                <a:cubicBezTo>
                  <a:pt x="51456" y="10729"/>
                  <a:pt x="50732" y="11822"/>
                  <a:pt x="45090" y="12283"/>
                </a:cubicBezTo>
                <a:cubicBezTo>
                  <a:pt x="35194" y="13090"/>
                  <a:pt x="11875" y="13728"/>
                  <a:pt x="11875" y="13728"/>
                </a:cubicBezTo>
                <a:cubicBezTo>
                  <a:pt x="6586" y="15799"/>
                  <a:pt x="0" y="17183"/>
                  <a:pt x="11875" y="19508"/>
                </a:cubicBezTo>
                <a:cubicBezTo>
                  <a:pt x="15112" y="20142"/>
                  <a:pt x="23263" y="19890"/>
                  <a:pt x="28482" y="20231"/>
                </a:cubicBezTo>
                <a:cubicBezTo>
                  <a:pt x="71409" y="23032"/>
                  <a:pt x="19953" y="20582"/>
                  <a:pt x="61697" y="22398"/>
                </a:cubicBezTo>
                <a:cubicBezTo>
                  <a:pt x="63542" y="23121"/>
                  <a:pt x="67233" y="23804"/>
                  <a:pt x="67233" y="24566"/>
                </a:cubicBezTo>
                <a:cubicBezTo>
                  <a:pt x="67233" y="25328"/>
                  <a:pt x="65342" y="26139"/>
                  <a:pt x="61697" y="26733"/>
                </a:cubicBezTo>
                <a:cubicBezTo>
                  <a:pt x="53892" y="28007"/>
                  <a:pt x="39423" y="28425"/>
                  <a:pt x="28482" y="28901"/>
                </a:cubicBezTo>
                <a:cubicBezTo>
                  <a:pt x="24792" y="29624"/>
                  <a:pt x="18352" y="30209"/>
                  <a:pt x="17411" y="31069"/>
                </a:cubicBezTo>
                <a:cubicBezTo>
                  <a:pt x="12627" y="35439"/>
                  <a:pt x="35900" y="33641"/>
                  <a:pt x="56161" y="35404"/>
                </a:cubicBezTo>
                <a:lnTo>
                  <a:pt x="72769" y="36849"/>
                </a:lnTo>
                <a:cubicBezTo>
                  <a:pt x="76460" y="37572"/>
                  <a:pt x="82900" y="38157"/>
                  <a:pt x="83841" y="39017"/>
                </a:cubicBezTo>
                <a:cubicBezTo>
                  <a:pt x="87775" y="42611"/>
                  <a:pt x="77174" y="41619"/>
                  <a:pt x="61697" y="42629"/>
                </a:cubicBezTo>
                <a:cubicBezTo>
                  <a:pt x="55746" y="43018"/>
                  <a:pt x="50626" y="43593"/>
                  <a:pt x="45090" y="44074"/>
                </a:cubicBezTo>
                <a:cubicBezTo>
                  <a:pt x="33849" y="46275"/>
                  <a:pt x="12538" y="47976"/>
                  <a:pt x="28482" y="50577"/>
                </a:cubicBezTo>
                <a:cubicBezTo>
                  <a:pt x="32638" y="51255"/>
                  <a:pt x="39554" y="51541"/>
                  <a:pt x="45090" y="52022"/>
                </a:cubicBezTo>
                <a:cubicBezTo>
                  <a:pt x="48780" y="52745"/>
                  <a:pt x="51457" y="53576"/>
                  <a:pt x="56161" y="54190"/>
                </a:cubicBezTo>
                <a:cubicBezTo>
                  <a:pt x="60866" y="54804"/>
                  <a:pt x="68613" y="54957"/>
                  <a:pt x="72769" y="55635"/>
                </a:cubicBezTo>
                <a:cubicBezTo>
                  <a:pt x="76414" y="56230"/>
                  <a:pt x="76460" y="57080"/>
                  <a:pt x="78305" y="57803"/>
                </a:cubicBezTo>
                <a:cubicBezTo>
                  <a:pt x="74980" y="59538"/>
                  <a:pt x="73644" y="61613"/>
                  <a:pt x="61697" y="62860"/>
                </a:cubicBezTo>
                <a:cubicBezTo>
                  <a:pt x="57141" y="63336"/>
                  <a:pt x="50626" y="63342"/>
                  <a:pt x="45090" y="63583"/>
                </a:cubicBezTo>
                <a:cubicBezTo>
                  <a:pt x="41399" y="64306"/>
                  <a:pt x="34621" y="64886"/>
                  <a:pt x="34018" y="65751"/>
                </a:cubicBezTo>
                <a:cubicBezTo>
                  <a:pt x="33235" y="66875"/>
                  <a:pt x="34497" y="72383"/>
                  <a:pt x="50626" y="73699"/>
                </a:cubicBezTo>
                <a:cubicBezTo>
                  <a:pt x="60522" y="74506"/>
                  <a:pt x="83841" y="75144"/>
                  <a:pt x="83841" y="75144"/>
                </a:cubicBezTo>
                <a:cubicBezTo>
                  <a:pt x="89377" y="76107"/>
                  <a:pt x="95085" y="77054"/>
                  <a:pt x="100448" y="78034"/>
                </a:cubicBezTo>
                <a:cubicBezTo>
                  <a:pt x="108094" y="79431"/>
                  <a:pt x="119467" y="80609"/>
                  <a:pt x="105984" y="82369"/>
                </a:cubicBezTo>
                <a:cubicBezTo>
                  <a:pt x="103336" y="82715"/>
                  <a:pt x="67424" y="83808"/>
                  <a:pt x="67233" y="83814"/>
                </a:cubicBezTo>
                <a:cubicBezTo>
                  <a:pt x="63542" y="84537"/>
                  <a:pt x="56986" y="85120"/>
                  <a:pt x="56161" y="85982"/>
                </a:cubicBezTo>
                <a:cubicBezTo>
                  <a:pt x="55029" y="87164"/>
                  <a:pt x="62116" y="90893"/>
                  <a:pt x="72769" y="91762"/>
                </a:cubicBezTo>
                <a:cubicBezTo>
                  <a:pt x="82665" y="92569"/>
                  <a:pt x="105984" y="93207"/>
                  <a:pt x="105984" y="93207"/>
                </a:cubicBezTo>
                <a:cubicBezTo>
                  <a:pt x="109674" y="93930"/>
                  <a:pt x="116230" y="94513"/>
                  <a:pt x="117055" y="95375"/>
                </a:cubicBezTo>
                <a:cubicBezTo>
                  <a:pt x="120000" y="98449"/>
                  <a:pt x="112430" y="99289"/>
                  <a:pt x="94912" y="100433"/>
                </a:cubicBezTo>
                <a:cubicBezTo>
                  <a:pt x="89693" y="100773"/>
                  <a:pt x="83524" y="100814"/>
                  <a:pt x="78305" y="101155"/>
                </a:cubicBezTo>
                <a:cubicBezTo>
                  <a:pt x="72354" y="101543"/>
                  <a:pt x="67233" y="102118"/>
                  <a:pt x="61697" y="102600"/>
                </a:cubicBezTo>
                <a:cubicBezTo>
                  <a:pt x="59852" y="104286"/>
                  <a:pt x="55078" y="105961"/>
                  <a:pt x="56161" y="107658"/>
                </a:cubicBezTo>
                <a:cubicBezTo>
                  <a:pt x="57978" y="110503"/>
                  <a:pt x="66816" y="111605"/>
                  <a:pt x="83841" y="112716"/>
                </a:cubicBezTo>
                <a:cubicBezTo>
                  <a:pt x="89060" y="113056"/>
                  <a:pt x="94912" y="113197"/>
                  <a:pt x="100448" y="113438"/>
                </a:cubicBezTo>
                <a:cubicBezTo>
                  <a:pt x="102293" y="114161"/>
                  <a:pt x="106943" y="114855"/>
                  <a:pt x="105984" y="115606"/>
                </a:cubicBezTo>
                <a:cubicBezTo>
                  <a:pt x="104890" y="116462"/>
                  <a:pt x="99617" y="117159"/>
                  <a:pt x="94912" y="117773"/>
                </a:cubicBezTo>
                <a:cubicBezTo>
                  <a:pt x="85892" y="118951"/>
                  <a:pt x="73703" y="119549"/>
                  <a:pt x="61697" y="119941"/>
                </a:cubicBezTo>
                <a:cubicBezTo>
                  <a:pt x="59907" y="120000"/>
                  <a:pt x="58006" y="119941"/>
                  <a:pt x="56161" y="119941"/>
                </a:cubicBezTo>
              </a:path>
            </a:pathLst>
          </a:custGeom>
          <a:noFill/>
          <a:ln cap="flat" cmpd="sng" w="952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sp>
        <p:nvSpPr>
          <p:cNvPr id="183" name="Shape 183"/>
          <p:cNvSpPr/>
          <p:nvPr/>
        </p:nvSpPr>
        <p:spPr>
          <a:xfrm>
            <a:off x="5593628" y="4232698"/>
            <a:ext cx="238813" cy="1829691"/>
          </a:xfrm>
          <a:custGeom>
            <a:pathLst>
              <a:path extrusionOk="0" h="120000" w="120000">
                <a:moveTo>
                  <a:pt x="56161" y="0"/>
                </a:moveTo>
                <a:cubicBezTo>
                  <a:pt x="46935" y="240"/>
                  <a:pt x="37611" y="424"/>
                  <a:pt x="28482" y="722"/>
                </a:cubicBezTo>
                <a:cubicBezTo>
                  <a:pt x="22821" y="907"/>
                  <a:pt x="12700" y="691"/>
                  <a:pt x="11875" y="1445"/>
                </a:cubicBezTo>
                <a:cubicBezTo>
                  <a:pt x="8730" y="4318"/>
                  <a:pt x="22540" y="6238"/>
                  <a:pt x="39554" y="7225"/>
                </a:cubicBezTo>
                <a:cubicBezTo>
                  <a:pt x="50219" y="7844"/>
                  <a:pt x="72769" y="8670"/>
                  <a:pt x="72769" y="8670"/>
                </a:cubicBezTo>
                <a:cubicBezTo>
                  <a:pt x="67233" y="9152"/>
                  <a:pt x="60866" y="9501"/>
                  <a:pt x="56161" y="10115"/>
                </a:cubicBezTo>
                <a:cubicBezTo>
                  <a:pt x="51456" y="10729"/>
                  <a:pt x="50732" y="11822"/>
                  <a:pt x="45090" y="12283"/>
                </a:cubicBezTo>
                <a:cubicBezTo>
                  <a:pt x="35194" y="13090"/>
                  <a:pt x="11875" y="13728"/>
                  <a:pt x="11875" y="13728"/>
                </a:cubicBezTo>
                <a:cubicBezTo>
                  <a:pt x="6586" y="15799"/>
                  <a:pt x="0" y="17183"/>
                  <a:pt x="11875" y="19508"/>
                </a:cubicBezTo>
                <a:cubicBezTo>
                  <a:pt x="15112" y="20142"/>
                  <a:pt x="23263" y="19890"/>
                  <a:pt x="28482" y="20231"/>
                </a:cubicBezTo>
                <a:cubicBezTo>
                  <a:pt x="71409" y="23032"/>
                  <a:pt x="19953" y="20582"/>
                  <a:pt x="61697" y="22398"/>
                </a:cubicBezTo>
                <a:cubicBezTo>
                  <a:pt x="63542" y="23121"/>
                  <a:pt x="67233" y="23804"/>
                  <a:pt x="67233" y="24566"/>
                </a:cubicBezTo>
                <a:cubicBezTo>
                  <a:pt x="67233" y="25328"/>
                  <a:pt x="65342" y="26139"/>
                  <a:pt x="61697" y="26733"/>
                </a:cubicBezTo>
                <a:cubicBezTo>
                  <a:pt x="53892" y="28007"/>
                  <a:pt x="39423" y="28425"/>
                  <a:pt x="28482" y="28901"/>
                </a:cubicBezTo>
                <a:cubicBezTo>
                  <a:pt x="24792" y="29624"/>
                  <a:pt x="18352" y="30209"/>
                  <a:pt x="17411" y="31069"/>
                </a:cubicBezTo>
                <a:cubicBezTo>
                  <a:pt x="12627" y="35439"/>
                  <a:pt x="35900" y="33641"/>
                  <a:pt x="56161" y="35404"/>
                </a:cubicBezTo>
                <a:lnTo>
                  <a:pt x="72769" y="36849"/>
                </a:lnTo>
                <a:cubicBezTo>
                  <a:pt x="76460" y="37572"/>
                  <a:pt x="82900" y="38157"/>
                  <a:pt x="83841" y="39017"/>
                </a:cubicBezTo>
                <a:cubicBezTo>
                  <a:pt x="87775" y="42611"/>
                  <a:pt x="77174" y="41619"/>
                  <a:pt x="61697" y="42629"/>
                </a:cubicBezTo>
                <a:cubicBezTo>
                  <a:pt x="55746" y="43018"/>
                  <a:pt x="50626" y="43593"/>
                  <a:pt x="45090" y="44074"/>
                </a:cubicBezTo>
                <a:cubicBezTo>
                  <a:pt x="33849" y="46275"/>
                  <a:pt x="12538" y="47976"/>
                  <a:pt x="28482" y="50577"/>
                </a:cubicBezTo>
                <a:cubicBezTo>
                  <a:pt x="32638" y="51255"/>
                  <a:pt x="39554" y="51541"/>
                  <a:pt x="45090" y="52022"/>
                </a:cubicBezTo>
                <a:cubicBezTo>
                  <a:pt x="48780" y="52745"/>
                  <a:pt x="51457" y="53576"/>
                  <a:pt x="56161" y="54190"/>
                </a:cubicBezTo>
                <a:cubicBezTo>
                  <a:pt x="60866" y="54804"/>
                  <a:pt x="68613" y="54957"/>
                  <a:pt x="72769" y="55635"/>
                </a:cubicBezTo>
                <a:cubicBezTo>
                  <a:pt x="76414" y="56230"/>
                  <a:pt x="76460" y="57080"/>
                  <a:pt x="78305" y="57803"/>
                </a:cubicBezTo>
                <a:cubicBezTo>
                  <a:pt x="74980" y="59538"/>
                  <a:pt x="73644" y="61613"/>
                  <a:pt x="61697" y="62860"/>
                </a:cubicBezTo>
                <a:cubicBezTo>
                  <a:pt x="57141" y="63336"/>
                  <a:pt x="50626" y="63342"/>
                  <a:pt x="45090" y="63583"/>
                </a:cubicBezTo>
                <a:cubicBezTo>
                  <a:pt x="41399" y="64306"/>
                  <a:pt x="34621" y="64886"/>
                  <a:pt x="34018" y="65751"/>
                </a:cubicBezTo>
                <a:cubicBezTo>
                  <a:pt x="33235" y="66875"/>
                  <a:pt x="34497" y="72383"/>
                  <a:pt x="50626" y="73699"/>
                </a:cubicBezTo>
                <a:cubicBezTo>
                  <a:pt x="60522" y="74506"/>
                  <a:pt x="83841" y="75144"/>
                  <a:pt x="83841" y="75144"/>
                </a:cubicBezTo>
                <a:cubicBezTo>
                  <a:pt x="89377" y="76107"/>
                  <a:pt x="95085" y="77054"/>
                  <a:pt x="100448" y="78034"/>
                </a:cubicBezTo>
                <a:cubicBezTo>
                  <a:pt x="108094" y="79431"/>
                  <a:pt x="119467" y="80609"/>
                  <a:pt x="105984" y="82369"/>
                </a:cubicBezTo>
                <a:cubicBezTo>
                  <a:pt x="103336" y="82715"/>
                  <a:pt x="67424" y="83808"/>
                  <a:pt x="67233" y="83814"/>
                </a:cubicBezTo>
                <a:cubicBezTo>
                  <a:pt x="63542" y="84537"/>
                  <a:pt x="56986" y="85120"/>
                  <a:pt x="56161" y="85982"/>
                </a:cubicBezTo>
                <a:cubicBezTo>
                  <a:pt x="55029" y="87164"/>
                  <a:pt x="62116" y="90893"/>
                  <a:pt x="72769" y="91762"/>
                </a:cubicBezTo>
                <a:cubicBezTo>
                  <a:pt x="82665" y="92569"/>
                  <a:pt x="105984" y="93207"/>
                  <a:pt x="105984" y="93207"/>
                </a:cubicBezTo>
                <a:cubicBezTo>
                  <a:pt x="109674" y="93930"/>
                  <a:pt x="116230" y="94513"/>
                  <a:pt x="117055" y="95375"/>
                </a:cubicBezTo>
                <a:cubicBezTo>
                  <a:pt x="120000" y="98449"/>
                  <a:pt x="112430" y="99289"/>
                  <a:pt x="94912" y="100433"/>
                </a:cubicBezTo>
                <a:cubicBezTo>
                  <a:pt x="89693" y="100773"/>
                  <a:pt x="83524" y="100814"/>
                  <a:pt x="78305" y="101155"/>
                </a:cubicBezTo>
                <a:cubicBezTo>
                  <a:pt x="72354" y="101543"/>
                  <a:pt x="67233" y="102118"/>
                  <a:pt x="61697" y="102600"/>
                </a:cubicBezTo>
                <a:cubicBezTo>
                  <a:pt x="59852" y="104286"/>
                  <a:pt x="55078" y="105961"/>
                  <a:pt x="56161" y="107658"/>
                </a:cubicBezTo>
                <a:cubicBezTo>
                  <a:pt x="57978" y="110503"/>
                  <a:pt x="66816" y="111605"/>
                  <a:pt x="83841" y="112716"/>
                </a:cubicBezTo>
                <a:cubicBezTo>
                  <a:pt x="89060" y="113056"/>
                  <a:pt x="94912" y="113197"/>
                  <a:pt x="100448" y="113438"/>
                </a:cubicBezTo>
                <a:cubicBezTo>
                  <a:pt x="102293" y="114161"/>
                  <a:pt x="106943" y="114855"/>
                  <a:pt x="105984" y="115606"/>
                </a:cubicBezTo>
                <a:cubicBezTo>
                  <a:pt x="104890" y="116462"/>
                  <a:pt x="99617" y="117159"/>
                  <a:pt x="94912" y="117773"/>
                </a:cubicBezTo>
                <a:cubicBezTo>
                  <a:pt x="85892" y="118951"/>
                  <a:pt x="73703" y="119549"/>
                  <a:pt x="61697" y="119941"/>
                </a:cubicBezTo>
                <a:cubicBezTo>
                  <a:pt x="59907" y="120000"/>
                  <a:pt x="58006" y="119941"/>
                  <a:pt x="56161" y="119941"/>
                </a:cubicBezTo>
              </a:path>
            </a:pathLst>
          </a:custGeom>
          <a:noFill/>
          <a:ln cap="flat" cmpd="sng" w="952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sp>
        <p:nvSpPr>
          <p:cNvPr id="184" name="Shape 184"/>
          <p:cNvSpPr/>
          <p:nvPr/>
        </p:nvSpPr>
        <p:spPr>
          <a:xfrm>
            <a:off x="5989189" y="4242796"/>
            <a:ext cx="238813" cy="1829691"/>
          </a:xfrm>
          <a:custGeom>
            <a:pathLst>
              <a:path extrusionOk="0" h="120000" w="120000">
                <a:moveTo>
                  <a:pt x="56161" y="0"/>
                </a:moveTo>
                <a:cubicBezTo>
                  <a:pt x="46935" y="240"/>
                  <a:pt x="37611" y="424"/>
                  <a:pt x="28482" y="722"/>
                </a:cubicBezTo>
                <a:cubicBezTo>
                  <a:pt x="22821" y="907"/>
                  <a:pt x="12700" y="691"/>
                  <a:pt x="11875" y="1445"/>
                </a:cubicBezTo>
                <a:cubicBezTo>
                  <a:pt x="8730" y="4318"/>
                  <a:pt x="22540" y="6238"/>
                  <a:pt x="39554" y="7225"/>
                </a:cubicBezTo>
                <a:cubicBezTo>
                  <a:pt x="50219" y="7844"/>
                  <a:pt x="72769" y="8670"/>
                  <a:pt x="72769" y="8670"/>
                </a:cubicBezTo>
                <a:cubicBezTo>
                  <a:pt x="67233" y="9152"/>
                  <a:pt x="60866" y="9501"/>
                  <a:pt x="56161" y="10115"/>
                </a:cubicBezTo>
                <a:cubicBezTo>
                  <a:pt x="51456" y="10729"/>
                  <a:pt x="50732" y="11822"/>
                  <a:pt x="45090" y="12283"/>
                </a:cubicBezTo>
                <a:cubicBezTo>
                  <a:pt x="35194" y="13090"/>
                  <a:pt x="11875" y="13728"/>
                  <a:pt x="11875" y="13728"/>
                </a:cubicBezTo>
                <a:cubicBezTo>
                  <a:pt x="6586" y="15799"/>
                  <a:pt x="0" y="17183"/>
                  <a:pt x="11875" y="19508"/>
                </a:cubicBezTo>
                <a:cubicBezTo>
                  <a:pt x="15112" y="20142"/>
                  <a:pt x="23263" y="19890"/>
                  <a:pt x="28482" y="20231"/>
                </a:cubicBezTo>
                <a:cubicBezTo>
                  <a:pt x="71409" y="23032"/>
                  <a:pt x="19953" y="20582"/>
                  <a:pt x="61697" y="22398"/>
                </a:cubicBezTo>
                <a:cubicBezTo>
                  <a:pt x="63542" y="23121"/>
                  <a:pt x="67233" y="23804"/>
                  <a:pt x="67233" y="24566"/>
                </a:cubicBezTo>
                <a:cubicBezTo>
                  <a:pt x="67233" y="25328"/>
                  <a:pt x="65342" y="26139"/>
                  <a:pt x="61697" y="26733"/>
                </a:cubicBezTo>
                <a:cubicBezTo>
                  <a:pt x="53892" y="28007"/>
                  <a:pt x="39423" y="28425"/>
                  <a:pt x="28482" y="28901"/>
                </a:cubicBezTo>
                <a:cubicBezTo>
                  <a:pt x="24792" y="29624"/>
                  <a:pt x="18352" y="30209"/>
                  <a:pt x="17411" y="31069"/>
                </a:cubicBezTo>
                <a:cubicBezTo>
                  <a:pt x="12627" y="35439"/>
                  <a:pt x="35900" y="33641"/>
                  <a:pt x="56161" y="35404"/>
                </a:cubicBezTo>
                <a:lnTo>
                  <a:pt x="72769" y="36849"/>
                </a:lnTo>
                <a:cubicBezTo>
                  <a:pt x="76460" y="37572"/>
                  <a:pt x="82900" y="38157"/>
                  <a:pt x="83841" y="39017"/>
                </a:cubicBezTo>
                <a:cubicBezTo>
                  <a:pt x="87775" y="42611"/>
                  <a:pt x="77174" y="41619"/>
                  <a:pt x="61697" y="42629"/>
                </a:cubicBezTo>
                <a:cubicBezTo>
                  <a:pt x="55746" y="43018"/>
                  <a:pt x="50626" y="43593"/>
                  <a:pt x="45090" y="44074"/>
                </a:cubicBezTo>
                <a:cubicBezTo>
                  <a:pt x="33849" y="46275"/>
                  <a:pt x="12538" y="47976"/>
                  <a:pt x="28482" y="50577"/>
                </a:cubicBezTo>
                <a:cubicBezTo>
                  <a:pt x="32638" y="51255"/>
                  <a:pt x="39554" y="51541"/>
                  <a:pt x="45090" y="52022"/>
                </a:cubicBezTo>
                <a:cubicBezTo>
                  <a:pt x="48780" y="52745"/>
                  <a:pt x="51457" y="53576"/>
                  <a:pt x="56161" y="54190"/>
                </a:cubicBezTo>
                <a:cubicBezTo>
                  <a:pt x="60866" y="54804"/>
                  <a:pt x="68613" y="54957"/>
                  <a:pt x="72769" y="55635"/>
                </a:cubicBezTo>
                <a:cubicBezTo>
                  <a:pt x="76414" y="56230"/>
                  <a:pt x="76460" y="57080"/>
                  <a:pt x="78305" y="57803"/>
                </a:cubicBezTo>
                <a:cubicBezTo>
                  <a:pt x="74980" y="59538"/>
                  <a:pt x="73644" y="61613"/>
                  <a:pt x="61697" y="62860"/>
                </a:cubicBezTo>
                <a:cubicBezTo>
                  <a:pt x="57141" y="63336"/>
                  <a:pt x="50626" y="63342"/>
                  <a:pt x="45090" y="63583"/>
                </a:cubicBezTo>
                <a:cubicBezTo>
                  <a:pt x="41399" y="64306"/>
                  <a:pt x="34621" y="64886"/>
                  <a:pt x="34018" y="65751"/>
                </a:cubicBezTo>
                <a:cubicBezTo>
                  <a:pt x="33235" y="66875"/>
                  <a:pt x="34497" y="72383"/>
                  <a:pt x="50626" y="73699"/>
                </a:cubicBezTo>
                <a:cubicBezTo>
                  <a:pt x="60522" y="74506"/>
                  <a:pt x="83841" y="75144"/>
                  <a:pt x="83841" y="75144"/>
                </a:cubicBezTo>
                <a:cubicBezTo>
                  <a:pt x="89377" y="76107"/>
                  <a:pt x="95085" y="77054"/>
                  <a:pt x="100448" y="78034"/>
                </a:cubicBezTo>
                <a:cubicBezTo>
                  <a:pt x="108094" y="79431"/>
                  <a:pt x="119467" y="80609"/>
                  <a:pt x="105984" y="82369"/>
                </a:cubicBezTo>
                <a:cubicBezTo>
                  <a:pt x="103336" y="82715"/>
                  <a:pt x="67424" y="83808"/>
                  <a:pt x="67233" y="83814"/>
                </a:cubicBezTo>
                <a:cubicBezTo>
                  <a:pt x="63542" y="84537"/>
                  <a:pt x="56986" y="85120"/>
                  <a:pt x="56161" y="85982"/>
                </a:cubicBezTo>
                <a:cubicBezTo>
                  <a:pt x="55029" y="87164"/>
                  <a:pt x="62116" y="90893"/>
                  <a:pt x="72769" y="91762"/>
                </a:cubicBezTo>
                <a:cubicBezTo>
                  <a:pt x="82665" y="92569"/>
                  <a:pt x="105984" y="93207"/>
                  <a:pt x="105984" y="93207"/>
                </a:cubicBezTo>
                <a:cubicBezTo>
                  <a:pt x="109674" y="93930"/>
                  <a:pt x="116230" y="94513"/>
                  <a:pt x="117055" y="95375"/>
                </a:cubicBezTo>
                <a:cubicBezTo>
                  <a:pt x="120000" y="98449"/>
                  <a:pt x="112430" y="99289"/>
                  <a:pt x="94912" y="100433"/>
                </a:cubicBezTo>
                <a:cubicBezTo>
                  <a:pt x="89693" y="100773"/>
                  <a:pt x="83524" y="100814"/>
                  <a:pt x="78305" y="101155"/>
                </a:cubicBezTo>
                <a:cubicBezTo>
                  <a:pt x="72354" y="101543"/>
                  <a:pt x="67233" y="102118"/>
                  <a:pt x="61697" y="102600"/>
                </a:cubicBezTo>
                <a:cubicBezTo>
                  <a:pt x="59852" y="104286"/>
                  <a:pt x="55078" y="105961"/>
                  <a:pt x="56161" y="107658"/>
                </a:cubicBezTo>
                <a:cubicBezTo>
                  <a:pt x="57978" y="110503"/>
                  <a:pt x="66816" y="111605"/>
                  <a:pt x="83841" y="112716"/>
                </a:cubicBezTo>
                <a:cubicBezTo>
                  <a:pt x="89060" y="113056"/>
                  <a:pt x="94912" y="113197"/>
                  <a:pt x="100448" y="113438"/>
                </a:cubicBezTo>
                <a:cubicBezTo>
                  <a:pt x="102293" y="114161"/>
                  <a:pt x="106943" y="114855"/>
                  <a:pt x="105984" y="115606"/>
                </a:cubicBezTo>
                <a:cubicBezTo>
                  <a:pt x="104890" y="116462"/>
                  <a:pt x="99617" y="117159"/>
                  <a:pt x="94912" y="117773"/>
                </a:cubicBezTo>
                <a:cubicBezTo>
                  <a:pt x="85892" y="118951"/>
                  <a:pt x="73703" y="119549"/>
                  <a:pt x="61697" y="119941"/>
                </a:cubicBezTo>
                <a:cubicBezTo>
                  <a:pt x="59907" y="120000"/>
                  <a:pt x="58006" y="119941"/>
                  <a:pt x="56161" y="119941"/>
                </a:cubicBezTo>
              </a:path>
            </a:pathLst>
          </a:custGeom>
          <a:noFill/>
          <a:ln cap="flat" cmpd="sng" w="952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sp>
        <p:nvSpPr>
          <p:cNvPr id="185" name="Shape 185"/>
          <p:cNvSpPr/>
          <p:nvPr/>
        </p:nvSpPr>
        <p:spPr>
          <a:xfrm>
            <a:off x="6192807" y="4267200"/>
            <a:ext cx="238813" cy="1829691"/>
          </a:xfrm>
          <a:custGeom>
            <a:pathLst>
              <a:path extrusionOk="0" h="120000" w="120000">
                <a:moveTo>
                  <a:pt x="56161" y="0"/>
                </a:moveTo>
                <a:cubicBezTo>
                  <a:pt x="46935" y="240"/>
                  <a:pt x="37611" y="424"/>
                  <a:pt x="28482" y="722"/>
                </a:cubicBezTo>
                <a:cubicBezTo>
                  <a:pt x="22821" y="907"/>
                  <a:pt x="12700" y="691"/>
                  <a:pt x="11875" y="1445"/>
                </a:cubicBezTo>
                <a:cubicBezTo>
                  <a:pt x="8730" y="4318"/>
                  <a:pt x="22540" y="6238"/>
                  <a:pt x="39554" y="7225"/>
                </a:cubicBezTo>
                <a:cubicBezTo>
                  <a:pt x="50219" y="7844"/>
                  <a:pt x="72769" y="8670"/>
                  <a:pt x="72769" y="8670"/>
                </a:cubicBezTo>
                <a:cubicBezTo>
                  <a:pt x="67233" y="9152"/>
                  <a:pt x="60866" y="9501"/>
                  <a:pt x="56161" y="10115"/>
                </a:cubicBezTo>
                <a:cubicBezTo>
                  <a:pt x="51456" y="10729"/>
                  <a:pt x="50732" y="11822"/>
                  <a:pt x="45090" y="12283"/>
                </a:cubicBezTo>
                <a:cubicBezTo>
                  <a:pt x="35194" y="13090"/>
                  <a:pt x="11875" y="13728"/>
                  <a:pt x="11875" y="13728"/>
                </a:cubicBezTo>
                <a:cubicBezTo>
                  <a:pt x="6586" y="15799"/>
                  <a:pt x="0" y="17183"/>
                  <a:pt x="11875" y="19508"/>
                </a:cubicBezTo>
                <a:cubicBezTo>
                  <a:pt x="15112" y="20142"/>
                  <a:pt x="23263" y="19890"/>
                  <a:pt x="28482" y="20231"/>
                </a:cubicBezTo>
                <a:cubicBezTo>
                  <a:pt x="71409" y="23032"/>
                  <a:pt x="19953" y="20582"/>
                  <a:pt x="61697" y="22398"/>
                </a:cubicBezTo>
                <a:cubicBezTo>
                  <a:pt x="63542" y="23121"/>
                  <a:pt x="67233" y="23804"/>
                  <a:pt x="67233" y="24566"/>
                </a:cubicBezTo>
                <a:cubicBezTo>
                  <a:pt x="67233" y="25328"/>
                  <a:pt x="65342" y="26139"/>
                  <a:pt x="61697" y="26733"/>
                </a:cubicBezTo>
                <a:cubicBezTo>
                  <a:pt x="53892" y="28007"/>
                  <a:pt x="39423" y="28425"/>
                  <a:pt x="28482" y="28901"/>
                </a:cubicBezTo>
                <a:cubicBezTo>
                  <a:pt x="24792" y="29624"/>
                  <a:pt x="18352" y="30209"/>
                  <a:pt x="17411" y="31069"/>
                </a:cubicBezTo>
                <a:cubicBezTo>
                  <a:pt x="12627" y="35439"/>
                  <a:pt x="35900" y="33641"/>
                  <a:pt x="56161" y="35404"/>
                </a:cubicBezTo>
                <a:lnTo>
                  <a:pt x="72769" y="36849"/>
                </a:lnTo>
                <a:cubicBezTo>
                  <a:pt x="76460" y="37572"/>
                  <a:pt x="82900" y="38157"/>
                  <a:pt x="83841" y="39017"/>
                </a:cubicBezTo>
                <a:cubicBezTo>
                  <a:pt x="87775" y="42611"/>
                  <a:pt x="77174" y="41619"/>
                  <a:pt x="61697" y="42629"/>
                </a:cubicBezTo>
                <a:cubicBezTo>
                  <a:pt x="55746" y="43018"/>
                  <a:pt x="50626" y="43593"/>
                  <a:pt x="45090" y="44074"/>
                </a:cubicBezTo>
                <a:cubicBezTo>
                  <a:pt x="33849" y="46275"/>
                  <a:pt x="12538" y="47976"/>
                  <a:pt x="28482" y="50577"/>
                </a:cubicBezTo>
                <a:cubicBezTo>
                  <a:pt x="32638" y="51255"/>
                  <a:pt x="39554" y="51541"/>
                  <a:pt x="45090" y="52022"/>
                </a:cubicBezTo>
                <a:cubicBezTo>
                  <a:pt x="48780" y="52745"/>
                  <a:pt x="51457" y="53576"/>
                  <a:pt x="56161" y="54190"/>
                </a:cubicBezTo>
                <a:cubicBezTo>
                  <a:pt x="60866" y="54804"/>
                  <a:pt x="68613" y="54957"/>
                  <a:pt x="72769" y="55635"/>
                </a:cubicBezTo>
                <a:cubicBezTo>
                  <a:pt x="76414" y="56230"/>
                  <a:pt x="76460" y="57080"/>
                  <a:pt x="78305" y="57803"/>
                </a:cubicBezTo>
                <a:cubicBezTo>
                  <a:pt x="74980" y="59538"/>
                  <a:pt x="73644" y="61613"/>
                  <a:pt x="61697" y="62860"/>
                </a:cubicBezTo>
                <a:cubicBezTo>
                  <a:pt x="57141" y="63336"/>
                  <a:pt x="50626" y="63342"/>
                  <a:pt x="45090" y="63583"/>
                </a:cubicBezTo>
                <a:cubicBezTo>
                  <a:pt x="41399" y="64306"/>
                  <a:pt x="34621" y="64886"/>
                  <a:pt x="34018" y="65751"/>
                </a:cubicBezTo>
                <a:cubicBezTo>
                  <a:pt x="33235" y="66875"/>
                  <a:pt x="34497" y="72383"/>
                  <a:pt x="50626" y="73699"/>
                </a:cubicBezTo>
                <a:cubicBezTo>
                  <a:pt x="60522" y="74506"/>
                  <a:pt x="83841" y="75144"/>
                  <a:pt x="83841" y="75144"/>
                </a:cubicBezTo>
                <a:cubicBezTo>
                  <a:pt x="89377" y="76107"/>
                  <a:pt x="95085" y="77054"/>
                  <a:pt x="100448" y="78034"/>
                </a:cubicBezTo>
                <a:cubicBezTo>
                  <a:pt x="108094" y="79431"/>
                  <a:pt x="119467" y="80609"/>
                  <a:pt x="105984" y="82369"/>
                </a:cubicBezTo>
                <a:cubicBezTo>
                  <a:pt x="103336" y="82715"/>
                  <a:pt x="67424" y="83808"/>
                  <a:pt x="67233" y="83814"/>
                </a:cubicBezTo>
                <a:cubicBezTo>
                  <a:pt x="63542" y="84537"/>
                  <a:pt x="56986" y="85120"/>
                  <a:pt x="56161" y="85982"/>
                </a:cubicBezTo>
                <a:cubicBezTo>
                  <a:pt x="55029" y="87164"/>
                  <a:pt x="62116" y="90893"/>
                  <a:pt x="72769" y="91762"/>
                </a:cubicBezTo>
                <a:cubicBezTo>
                  <a:pt x="82665" y="92569"/>
                  <a:pt x="105984" y="93207"/>
                  <a:pt x="105984" y="93207"/>
                </a:cubicBezTo>
                <a:cubicBezTo>
                  <a:pt x="109674" y="93930"/>
                  <a:pt x="116230" y="94513"/>
                  <a:pt x="117055" y="95375"/>
                </a:cubicBezTo>
                <a:cubicBezTo>
                  <a:pt x="120000" y="98449"/>
                  <a:pt x="112430" y="99289"/>
                  <a:pt x="94912" y="100433"/>
                </a:cubicBezTo>
                <a:cubicBezTo>
                  <a:pt x="89693" y="100773"/>
                  <a:pt x="83524" y="100814"/>
                  <a:pt x="78305" y="101155"/>
                </a:cubicBezTo>
                <a:cubicBezTo>
                  <a:pt x="72354" y="101543"/>
                  <a:pt x="67233" y="102118"/>
                  <a:pt x="61697" y="102600"/>
                </a:cubicBezTo>
                <a:cubicBezTo>
                  <a:pt x="59852" y="104286"/>
                  <a:pt x="55078" y="105961"/>
                  <a:pt x="56161" y="107658"/>
                </a:cubicBezTo>
                <a:cubicBezTo>
                  <a:pt x="57978" y="110503"/>
                  <a:pt x="66816" y="111605"/>
                  <a:pt x="83841" y="112716"/>
                </a:cubicBezTo>
                <a:cubicBezTo>
                  <a:pt x="89060" y="113056"/>
                  <a:pt x="94912" y="113197"/>
                  <a:pt x="100448" y="113438"/>
                </a:cubicBezTo>
                <a:cubicBezTo>
                  <a:pt x="102293" y="114161"/>
                  <a:pt x="106943" y="114855"/>
                  <a:pt x="105984" y="115606"/>
                </a:cubicBezTo>
                <a:cubicBezTo>
                  <a:pt x="104890" y="116462"/>
                  <a:pt x="99617" y="117159"/>
                  <a:pt x="94912" y="117773"/>
                </a:cubicBezTo>
                <a:cubicBezTo>
                  <a:pt x="85892" y="118951"/>
                  <a:pt x="73703" y="119549"/>
                  <a:pt x="61697" y="119941"/>
                </a:cubicBezTo>
                <a:cubicBezTo>
                  <a:pt x="59907" y="120000"/>
                  <a:pt x="58006" y="119941"/>
                  <a:pt x="56161" y="119941"/>
                </a:cubicBezTo>
              </a:path>
            </a:pathLst>
          </a:custGeom>
          <a:noFill/>
          <a:ln cap="flat" cmpd="sng" w="952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sp>
        <p:nvSpPr>
          <p:cNvPr id="186" name="Shape 186"/>
          <p:cNvSpPr/>
          <p:nvPr/>
        </p:nvSpPr>
        <p:spPr>
          <a:xfrm>
            <a:off x="3307628" y="4232698"/>
            <a:ext cx="238813" cy="1829691"/>
          </a:xfrm>
          <a:custGeom>
            <a:pathLst>
              <a:path extrusionOk="0" h="120000" w="120000">
                <a:moveTo>
                  <a:pt x="56161" y="0"/>
                </a:moveTo>
                <a:cubicBezTo>
                  <a:pt x="46935" y="240"/>
                  <a:pt x="37611" y="424"/>
                  <a:pt x="28482" y="722"/>
                </a:cubicBezTo>
                <a:cubicBezTo>
                  <a:pt x="22821" y="907"/>
                  <a:pt x="12700" y="691"/>
                  <a:pt x="11875" y="1445"/>
                </a:cubicBezTo>
                <a:cubicBezTo>
                  <a:pt x="8730" y="4318"/>
                  <a:pt x="22540" y="6238"/>
                  <a:pt x="39554" y="7225"/>
                </a:cubicBezTo>
                <a:cubicBezTo>
                  <a:pt x="50219" y="7844"/>
                  <a:pt x="72769" y="8670"/>
                  <a:pt x="72769" y="8670"/>
                </a:cubicBezTo>
                <a:cubicBezTo>
                  <a:pt x="67233" y="9152"/>
                  <a:pt x="60866" y="9501"/>
                  <a:pt x="56161" y="10115"/>
                </a:cubicBezTo>
                <a:cubicBezTo>
                  <a:pt x="51456" y="10729"/>
                  <a:pt x="50732" y="11822"/>
                  <a:pt x="45090" y="12283"/>
                </a:cubicBezTo>
                <a:cubicBezTo>
                  <a:pt x="35194" y="13090"/>
                  <a:pt x="11875" y="13728"/>
                  <a:pt x="11875" y="13728"/>
                </a:cubicBezTo>
                <a:cubicBezTo>
                  <a:pt x="6586" y="15799"/>
                  <a:pt x="0" y="17183"/>
                  <a:pt x="11875" y="19508"/>
                </a:cubicBezTo>
                <a:cubicBezTo>
                  <a:pt x="15112" y="20142"/>
                  <a:pt x="23263" y="19890"/>
                  <a:pt x="28482" y="20231"/>
                </a:cubicBezTo>
                <a:cubicBezTo>
                  <a:pt x="71409" y="23032"/>
                  <a:pt x="19953" y="20582"/>
                  <a:pt x="61697" y="22398"/>
                </a:cubicBezTo>
                <a:cubicBezTo>
                  <a:pt x="63542" y="23121"/>
                  <a:pt x="67233" y="23804"/>
                  <a:pt x="67233" y="24566"/>
                </a:cubicBezTo>
                <a:cubicBezTo>
                  <a:pt x="67233" y="25328"/>
                  <a:pt x="65342" y="26139"/>
                  <a:pt x="61697" y="26733"/>
                </a:cubicBezTo>
                <a:cubicBezTo>
                  <a:pt x="53892" y="28007"/>
                  <a:pt x="39423" y="28425"/>
                  <a:pt x="28482" y="28901"/>
                </a:cubicBezTo>
                <a:cubicBezTo>
                  <a:pt x="24792" y="29624"/>
                  <a:pt x="18352" y="30209"/>
                  <a:pt x="17411" y="31069"/>
                </a:cubicBezTo>
                <a:cubicBezTo>
                  <a:pt x="12627" y="35439"/>
                  <a:pt x="35900" y="33641"/>
                  <a:pt x="56161" y="35404"/>
                </a:cubicBezTo>
                <a:lnTo>
                  <a:pt x="72769" y="36849"/>
                </a:lnTo>
                <a:cubicBezTo>
                  <a:pt x="76460" y="37572"/>
                  <a:pt x="82900" y="38157"/>
                  <a:pt x="83841" y="39017"/>
                </a:cubicBezTo>
                <a:cubicBezTo>
                  <a:pt x="87775" y="42611"/>
                  <a:pt x="77174" y="41619"/>
                  <a:pt x="61697" y="42629"/>
                </a:cubicBezTo>
                <a:cubicBezTo>
                  <a:pt x="55746" y="43018"/>
                  <a:pt x="50626" y="43593"/>
                  <a:pt x="45090" y="44074"/>
                </a:cubicBezTo>
                <a:cubicBezTo>
                  <a:pt x="33849" y="46275"/>
                  <a:pt x="12538" y="47976"/>
                  <a:pt x="28482" y="50577"/>
                </a:cubicBezTo>
                <a:cubicBezTo>
                  <a:pt x="32638" y="51255"/>
                  <a:pt x="39554" y="51541"/>
                  <a:pt x="45090" y="52022"/>
                </a:cubicBezTo>
                <a:cubicBezTo>
                  <a:pt x="48780" y="52745"/>
                  <a:pt x="51457" y="53576"/>
                  <a:pt x="56161" y="54190"/>
                </a:cubicBezTo>
                <a:cubicBezTo>
                  <a:pt x="60866" y="54804"/>
                  <a:pt x="68613" y="54957"/>
                  <a:pt x="72769" y="55635"/>
                </a:cubicBezTo>
                <a:cubicBezTo>
                  <a:pt x="76414" y="56230"/>
                  <a:pt x="76460" y="57080"/>
                  <a:pt x="78305" y="57803"/>
                </a:cubicBezTo>
                <a:cubicBezTo>
                  <a:pt x="74980" y="59538"/>
                  <a:pt x="73644" y="61613"/>
                  <a:pt x="61697" y="62860"/>
                </a:cubicBezTo>
                <a:cubicBezTo>
                  <a:pt x="57141" y="63336"/>
                  <a:pt x="50626" y="63342"/>
                  <a:pt x="45090" y="63583"/>
                </a:cubicBezTo>
                <a:cubicBezTo>
                  <a:pt x="41399" y="64306"/>
                  <a:pt x="34621" y="64886"/>
                  <a:pt x="34018" y="65751"/>
                </a:cubicBezTo>
                <a:cubicBezTo>
                  <a:pt x="33235" y="66875"/>
                  <a:pt x="34497" y="72383"/>
                  <a:pt x="50626" y="73699"/>
                </a:cubicBezTo>
                <a:cubicBezTo>
                  <a:pt x="60522" y="74506"/>
                  <a:pt x="83841" y="75144"/>
                  <a:pt x="83841" y="75144"/>
                </a:cubicBezTo>
                <a:cubicBezTo>
                  <a:pt x="89377" y="76107"/>
                  <a:pt x="95085" y="77054"/>
                  <a:pt x="100448" y="78034"/>
                </a:cubicBezTo>
                <a:cubicBezTo>
                  <a:pt x="108094" y="79431"/>
                  <a:pt x="119467" y="80609"/>
                  <a:pt x="105984" y="82369"/>
                </a:cubicBezTo>
                <a:cubicBezTo>
                  <a:pt x="103336" y="82715"/>
                  <a:pt x="67424" y="83808"/>
                  <a:pt x="67233" y="83814"/>
                </a:cubicBezTo>
                <a:cubicBezTo>
                  <a:pt x="63542" y="84537"/>
                  <a:pt x="56986" y="85120"/>
                  <a:pt x="56161" y="85982"/>
                </a:cubicBezTo>
                <a:cubicBezTo>
                  <a:pt x="55029" y="87164"/>
                  <a:pt x="62116" y="90893"/>
                  <a:pt x="72769" y="91762"/>
                </a:cubicBezTo>
                <a:cubicBezTo>
                  <a:pt x="82665" y="92569"/>
                  <a:pt x="105984" y="93207"/>
                  <a:pt x="105984" y="93207"/>
                </a:cubicBezTo>
                <a:cubicBezTo>
                  <a:pt x="109674" y="93930"/>
                  <a:pt x="116230" y="94513"/>
                  <a:pt x="117055" y="95375"/>
                </a:cubicBezTo>
                <a:cubicBezTo>
                  <a:pt x="120000" y="98449"/>
                  <a:pt x="112430" y="99289"/>
                  <a:pt x="94912" y="100433"/>
                </a:cubicBezTo>
                <a:cubicBezTo>
                  <a:pt x="89693" y="100773"/>
                  <a:pt x="83524" y="100814"/>
                  <a:pt x="78305" y="101155"/>
                </a:cubicBezTo>
                <a:cubicBezTo>
                  <a:pt x="72354" y="101543"/>
                  <a:pt x="67233" y="102118"/>
                  <a:pt x="61697" y="102600"/>
                </a:cubicBezTo>
                <a:cubicBezTo>
                  <a:pt x="59852" y="104286"/>
                  <a:pt x="55078" y="105961"/>
                  <a:pt x="56161" y="107658"/>
                </a:cubicBezTo>
                <a:cubicBezTo>
                  <a:pt x="57978" y="110503"/>
                  <a:pt x="66816" y="111605"/>
                  <a:pt x="83841" y="112716"/>
                </a:cubicBezTo>
                <a:cubicBezTo>
                  <a:pt x="89060" y="113056"/>
                  <a:pt x="94912" y="113197"/>
                  <a:pt x="100448" y="113438"/>
                </a:cubicBezTo>
                <a:cubicBezTo>
                  <a:pt x="102293" y="114161"/>
                  <a:pt x="106943" y="114855"/>
                  <a:pt x="105984" y="115606"/>
                </a:cubicBezTo>
                <a:cubicBezTo>
                  <a:pt x="104890" y="116462"/>
                  <a:pt x="99617" y="117159"/>
                  <a:pt x="94912" y="117773"/>
                </a:cubicBezTo>
                <a:cubicBezTo>
                  <a:pt x="85892" y="118951"/>
                  <a:pt x="73703" y="119549"/>
                  <a:pt x="61697" y="119941"/>
                </a:cubicBezTo>
                <a:cubicBezTo>
                  <a:pt x="59907" y="120000"/>
                  <a:pt x="58006" y="119941"/>
                  <a:pt x="56161" y="119941"/>
                </a:cubicBezTo>
              </a:path>
            </a:pathLst>
          </a:custGeom>
          <a:noFill/>
          <a:ln cap="flat" cmpd="sng" w="952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sp>
        <p:nvSpPr>
          <p:cNvPr id="187" name="Shape 187"/>
          <p:cNvSpPr/>
          <p:nvPr/>
        </p:nvSpPr>
        <p:spPr>
          <a:xfrm>
            <a:off x="3122892" y="4232698"/>
            <a:ext cx="238813" cy="1829691"/>
          </a:xfrm>
          <a:custGeom>
            <a:pathLst>
              <a:path extrusionOk="0" h="120000" w="120000">
                <a:moveTo>
                  <a:pt x="56161" y="0"/>
                </a:moveTo>
                <a:cubicBezTo>
                  <a:pt x="46935" y="240"/>
                  <a:pt x="37611" y="424"/>
                  <a:pt x="28482" y="722"/>
                </a:cubicBezTo>
                <a:cubicBezTo>
                  <a:pt x="22821" y="907"/>
                  <a:pt x="12700" y="691"/>
                  <a:pt x="11875" y="1445"/>
                </a:cubicBezTo>
                <a:cubicBezTo>
                  <a:pt x="8730" y="4318"/>
                  <a:pt x="22540" y="6238"/>
                  <a:pt x="39554" y="7225"/>
                </a:cubicBezTo>
                <a:cubicBezTo>
                  <a:pt x="50219" y="7844"/>
                  <a:pt x="72769" y="8670"/>
                  <a:pt x="72769" y="8670"/>
                </a:cubicBezTo>
                <a:cubicBezTo>
                  <a:pt x="67233" y="9152"/>
                  <a:pt x="60866" y="9501"/>
                  <a:pt x="56161" y="10115"/>
                </a:cubicBezTo>
                <a:cubicBezTo>
                  <a:pt x="51456" y="10729"/>
                  <a:pt x="50732" y="11822"/>
                  <a:pt x="45090" y="12283"/>
                </a:cubicBezTo>
                <a:cubicBezTo>
                  <a:pt x="35194" y="13090"/>
                  <a:pt x="11875" y="13728"/>
                  <a:pt x="11875" y="13728"/>
                </a:cubicBezTo>
                <a:cubicBezTo>
                  <a:pt x="6586" y="15799"/>
                  <a:pt x="0" y="17183"/>
                  <a:pt x="11875" y="19508"/>
                </a:cubicBezTo>
                <a:cubicBezTo>
                  <a:pt x="15112" y="20142"/>
                  <a:pt x="23263" y="19890"/>
                  <a:pt x="28482" y="20231"/>
                </a:cubicBezTo>
                <a:cubicBezTo>
                  <a:pt x="71409" y="23032"/>
                  <a:pt x="19953" y="20582"/>
                  <a:pt x="61697" y="22398"/>
                </a:cubicBezTo>
                <a:cubicBezTo>
                  <a:pt x="63542" y="23121"/>
                  <a:pt x="67233" y="23804"/>
                  <a:pt x="67233" y="24566"/>
                </a:cubicBezTo>
                <a:cubicBezTo>
                  <a:pt x="67233" y="25328"/>
                  <a:pt x="65342" y="26139"/>
                  <a:pt x="61697" y="26733"/>
                </a:cubicBezTo>
                <a:cubicBezTo>
                  <a:pt x="53892" y="28007"/>
                  <a:pt x="39423" y="28425"/>
                  <a:pt x="28482" y="28901"/>
                </a:cubicBezTo>
                <a:cubicBezTo>
                  <a:pt x="24792" y="29624"/>
                  <a:pt x="18352" y="30209"/>
                  <a:pt x="17411" y="31069"/>
                </a:cubicBezTo>
                <a:cubicBezTo>
                  <a:pt x="12627" y="35439"/>
                  <a:pt x="35900" y="33641"/>
                  <a:pt x="56161" y="35404"/>
                </a:cubicBezTo>
                <a:lnTo>
                  <a:pt x="72769" y="36849"/>
                </a:lnTo>
                <a:cubicBezTo>
                  <a:pt x="76460" y="37572"/>
                  <a:pt x="82900" y="38157"/>
                  <a:pt x="83841" y="39017"/>
                </a:cubicBezTo>
                <a:cubicBezTo>
                  <a:pt x="87775" y="42611"/>
                  <a:pt x="77174" y="41619"/>
                  <a:pt x="61697" y="42629"/>
                </a:cubicBezTo>
                <a:cubicBezTo>
                  <a:pt x="55746" y="43018"/>
                  <a:pt x="50626" y="43593"/>
                  <a:pt x="45090" y="44074"/>
                </a:cubicBezTo>
                <a:cubicBezTo>
                  <a:pt x="33849" y="46275"/>
                  <a:pt x="12538" y="47976"/>
                  <a:pt x="28482" y="50577"/>
                </a:cubicBezTo>
                <a:cubicBezTo>
                  <a:pt x="32638" y="51255"/>
                  <a:pt x="39554" y="51541"/>
                  <a:pt x="45090" y="52022"/>
                </a:cubicBezTo>
                <a:cubicBezTo>
                  <a:pt x="48780" y="52745"/>
                  <a:pt x="51457" y="53576"/>
                  <a:pt x="56161" y="54190"/>
                </a:cubicBezTo>
                <a:cubicBezTo>
                  <a:pt x="60866" y="54804"/>
                  <a:pt x="68613" y="54957"/>
                  <a:pt x="72769" y="55635"/>
                </a:cubicBezTo>
                <a:cubicBezTo>
                  <a:pt x="76414" y="56230"/>
                  <a:pt x="76460" y="57080"/>
                  <a:pt x="78305" y="57803"/>
                </a:cubicBezTo>
                <a:cubicBezTo>
                  <a:pt x="74980" y="59538"/>
                  <a:pt x="73644" y="61613"/>
                  <a:pt x="61697" y="62860"/>
                </a:cubicBezTo>
                <a:cubicBezTo>
                  <a:pt x="57141" y="63336"/>
                  <a:pt x="50626" y="63342"/>
                  <a:pt x="45090" y="63583"/>
                </a:cubicBezTo>
                <a:cubicBezTo>
                  <a:pt x="41399" y="64306"/>
                  <a:pt x="34621" y="64886"/>
                  <a:pt x="34018" y="65751"/>
                </a:cubicBezTo>
                <a:cubicBezTo>
                  <a:pt x="33235" y="66875"/>
                  <a:pt x="34497" y="72383"/>
                  <a:pt x="50626" y="73699"/>
                </a:cubicBezTo>
                <a:cubicBezTo>
                  <a:pt x="60522" y="74506"/>
                  <a:pt x="83841" y="75144"/>
                  <a:pt x="83841" y="75144"/>
                </a:cubicBezTo>
                <a:cubicBezTo>
                  <a:pt x="89377" y="76107"/>
                  <a:pt x="95085" y="77054"/>
                  <a:pt x="100448" y="78034"/>
                </a:cubicBezTo>
                <a:cubicBezTo>
                  <a:pt x="108094" y="79431"/>
                  <a:pt x="119467" y="80609"/>
                  <a:pt x="105984" y="82369"/>
                </a:cubicBezTo>
                <a:cubicBezTo>
                  <a:pt x="103336" y="82715"/>
                  <a:pt x="67424" y="83808"/>
                  <a:pt x="67233" y="83814"/>
                </a:cubicBezTo>
                <a:cubicBezTo>
                  <a:pt x="63542" y="84537"/>
                  <a:pt x="56986" y="85120"/>
                  <a:pt x="56161" y="85982"/>
                </a:cubicBezTo>
                <a:cubicBezTo>
                  <a:pt x="55029" y="87164"/>
                  <a:pt x="62116" y="90893"/>
                  <a:pt x="72769" y="91762"/>
                </a:cubicBezTo>
                <a:cubicBezTo>
                  <a:pt x="82665" y="92569"/>
                  <a:pt x="105984" y="93207"/>
                  <a:pt x="105984" y="93207"/>
                </a:cubicBezTo>
                <a:cubicBezTo>
                  <a:pt x="109674" y="93930"/>
                  <a:pt x="116230" y="94513"/>
                  <a:pt x="117055" y="95375"/>
                </a:cubicBezTo>
                <a:cubicBezTo>
                  <a:pt x="120000" y="98449"/>
                  <a:pt x="112430" y="99289"/>
                  <a:pt x="94912" y="100433"/>
                </a:cubicBezTo>
                <a:cubicBezTo>
                  <a:pt x="89693" y="100773"/>
                  <a:pt x="83524" y="100814"/>
                  <a:pt x="78305" y="101155"/>
                </a:cubicBezTo>
                <a:cubicBezTo>
                  <a:pt x="72354" y="101543"/>
                  <a:pt x="67233" y="102118"/>
                  <a:pt x="61697" y="102600"/>
                </a:cubicBezTo>
                <a:cubicBezTo>
                  <a:pt x="59852" y="104286"/>
                  <a:pt x="55078" y="105961"/>
                  <a:pt x="56161" y="107658"/>
                </a:cubicBezTo>
                <a:cubicBezTo>
                  <a:pt x="57978" y="110503"/>
                  <a:pt x="66816" y="111605"/>
                  <a:pt x="83841" y="112716"/>
                </a:cubicBezTo>
                <a:cubicBezTo>
                  <a:pt x="89060" y="113056"/>
                  <a:pt x="94912" y="113197"/>
                  <a:pt x="100448" y="113438"/>
                </a:cubicBezTo>
                <a:cubicBezTo>
                  <a:pt x="102293" y="114161"/>
                  <a:pt x="106943" y="114855"/>
                  <a:pt x="105984" y="115606"/>
                </a:cubicBezTo>
                <a:cubicBezTo>
                  <a:pt x="104890" y="116462"/>
                  <a:pt x="99617" y="117159"/>
                  <a:pt x="94912" y="117773"/>
                </a:cubicBezTo>
                <a:cubicBezTo>
                  <a:pt x="85892" y="118951"/>
                  <a:pt x="73703" y="119549"/>
                  <a:pt x="61697" y="119941"/>
                </a:cubicBezTo>
                <a:cubicBezTo>
                  <a:pt x="59907" y="120000"/>
                  <a:pt x="58006" y="119941"/>
                  <a:pt x="56161" y="119941"/>
                </a:cubicBezTo>
              </a:path>
            </a:pathLst>
          </a:custGeom>
          <a:noFill/>
          <a:ln cap="flat" cmpd="sng" w="952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sp>
        <p:nvSpPr>
          <p:cNvPr id="188" name="Shape 188"/>
          <p:cNvSpPr/>
          <p:nvPr/>
        </p:nvSpPr>
        <p:spPr>
          <a:xfrm>
            <a:off x="2922459" y="4211580"/>
            <a:ext cx="238813" cy="1829691"/>
          </a:xfrm>
          <a:custGeom>
            <a:pathLst>
              <a:path extrusionOk="0" h="120000" w="120000">
                <a:moveTo>
                  <a:pt x="56161" y="0"/>
                </a:moveTo>
                <a:cubicBezTo>
                  <a:pt x="46935" y="240"/>
                  <a:pt x="37611" y="424"/>
                  <a:pt x="28482" y="722"/>
                </a:cubicBezTo>
                <a:cubicBezTo>
                  <a:pt x="22821" y="907"/>
                  <a:pt x="12700" y="691"/>
                  <a:pt x="11875" y="1445"/>
                </a:cubicBezTo>
                <a:cubicBezTo>
                  <a:pt x="8730" y="4318"/>
                  <a:pt x="22540" y="6238"/>
                  <a:pt x="39554" y="7225"/>
                </a:cubicBezTo>
                <a:cubicBezTo>
                  <a:pt x="50219" y="7844"/>
                  <a:pt x="72769" y="8670"/>
                  <a:pt x="72769" y="8670"/>
                </a:cubicBezTo>
                <a:cubicBezTo>
                  <a:pt x="67233" y="9152"/>
                  <a:pt x="60866" y="9501"/>
                  <a:pt x="56161" y="10115"/>
                </a:cubicBezTo>
                <a:cubicBezTo>
                  <a:pt x="51456" y="10729"/>
                  <a:pt x="50732" y="11822"/>
                  <a:pt x="45090" y="12283"/>
                </a:cubicBezTo>
                <a:cubicBezTo>
                  <a:pt x="35194" y="13090"/>
                  <a:pt x="11875" y="13728"/>
                  <a:pt x="11875" y="13728"/>
                </a:cubicBezTo>
                <a:cubicBezTo>
                  <a:pt x="6586" y="15799"/>
                  <a:pt x="0" y="17183"/>
                  <a:pt x="11875" y="19508"/>
                </a:cubicBezTo>
                <a:cubicBezTo>
                  <a:pt x="15112" y="20142"/>
                  <a:pt x="23263" y="19890"/>
                  <a:pt x="28482" y="20231"/>
                </a:cubicBezTo>
                <a:cubicBezTo>
                  <a:pt x="71409" y="23032"/>
                  <a:pt x="19953" y="20582"/>
                  <a:pt x="61697" y="22398"/>
                </a:cubicBezTo>
                <a:cubicBezTo>
                  <a:pt x="63542" y="23121"/>
                  <a:pt x="67233" y="23804"/>
                  <a:pt x="67233" y="24566"/>
                </a:cubicBezTo>
                <a:cubicBezTo>
                  <a:pt x="67233" y="25328"/>
                  <a:pt x="65342" y="26139"/>
                  <a:pt x="61697" y="26733"/>
                </a:cubicBezTo>
                <a:cubicBezTo>
                  <a:pt x="53892" y="28007"/>
                  <a:pt x="39423" y="28425"/>
                  <a:pt x="28482" y="28901"/>
                </a:cubicBezTo>
                <a:cubicBezTo>
                  <a:pt x="24792" y="29624"/>
                  <a:pt x="18352" y="30209"/>
                  <a:pt x="17411" y="31069"/>
                </a:cubicBezTo>
                <a:cubicBezTo>
                  <a:pt x="12627" y="35439"/>
                  <a:pt x="35900" y="33641"/>
                  <a:pt x="56161" y="35404"/>
                </a:cubicBezTo>
                <a:lnTo>
                  <a:pt x="72769" y="36849"/>
                </a:lnTo>
                <a:cubicBezTo>
                  <a:pt x="76460" y="37572"/>
                  <a:pt x="82900" y="38157"/>
                  <a:pt x="83841" y="39017"/>
                </a:cubicBezTo>
                <a:cubicBezTo>
                  <a:pt x="87775" y="42611"/>
                  <a:pt x="77174" y="41619"/>
                  <a:pt x="61697" y="42629"/>
                </a:cubicBezTo>
                <a:cubicBezTo>
                  <a:pt x="55746" y="43018"/>
                  <a:pt x="50626" y="43593"/>
                  <a:pt x="45090" y="44074"/>
                </a:cubicBezTo>
                <a:cubicBezTo>
                  <a:pt x="33849" y="46275"/>
                  <a:pt x="12538" y="47976"/>
                  <a:pt x="28482" y="50577"/>
                </a:cubicBezTo>
                <a:cubicBezTo>
                  <a:pt x="32638" y="51255"/>
                  <a:pt x="39554" y="51541"/>
                  <a:pt x="45090" y="52022"/>
                </a:cubicBezTo>
                <a:cubicBezTo>
                  <a:pt x="48780" y="52745"/>
                  <a:pt x="51457" y="53576"/>
                  <a:pt x="56161" y="54190"/>
                </a:cubicBezTo>
                <a:cubicBezTo>
                  <a:pt x="60866" y="54804"/>
                  <a:pt x="68613" y="54957"/>
                  <a:pt x="72769" y="55635"/>
                </a:cubicBezTo>
                <a:cubicBezTo>
                  <a:pt x="76414" y="56230"/>
                  <a:pt x="76460" y="57080"/>
                  <a:pt x="78305" y="57803"/>
                </a:cubicBezTo>
                <a:cubicBezTo>
                  <a:pt x="74980" y="59538"/>
                  <a:pt x="73644" y="61613"/>
                  <a:pt x="61697" y="62860"/>
                </a:cubicBezTo>
                <a:cubicBezTo>
                  <a:pt x="57141" y="63336"/>
                  <a:pt x="50626" y="63342"/>
                  <a:pt x="45090" y="63583"/>
                </a:cubicBezTo>
                <a:cubicBezTo>
                  <a:pt x="41399" y="64306"/>
                  <a:pt x="34621" y="64886"/>
                  <a:pt x="34018" y="65751"/>
                </a:cubicBezTo>
                <a:cubicBezTo>
                  <a:pt x="33235" y="66875"/>
                  <a:pt x="34497" y="72383"/>
                  <a:pt x="50626" y="73699"/>
                </a:cubicBezTo>
                <a:cubicBezTo>
                  <a:pt x="60522" y="74506"/>
                  <a:pt x="83841" y="75144"/>
                  <a:pt x="83841" y="75144"/>
                </a:cubicBezTo>
                <a:cubicBezTo>
                  <a:pt x="89377" y="76107"/>
                  <a:pt x="95085" y="77054"/>
                  <a:pt x="100448" y="78034"/>
                </a:cubicBezTo>
                <a:cubicBezTo>
                  <a:pt x="108094" y="79431"/>
                  <a:pt x="119467" y="80609"/>
                  <a:pt x="105984" y="82369"/>
                </a:cubicBezTo>
                <a:cubicBezTo>
                  <a:pt x="103336" y="82715"/>
                  <a:pt x="67424" y="83808"/>
                  <a:pt x="67233" y="83814"/>
                </a:cubicBezTo>
                <a:cubicBezTo>
                  <a:pt x="63542" y="84537"/>
                  <a:pt x="56986" y="85120"/>
                  <a:pt x="56161" y="85982"/>
                </a:cubicBezTo>
                <a:cubicBezTo>
                  <a:pt x="55029" y="87164"/>
                  <a:pt x="62116" y="90893"/>
                  <a:pt x="72769" y="91762"/>
                </a:cubicBezTo>
                <a:cubicBezTo>
                  <a:pt x="82665" y="92569"/>
                  <a:pt x="105984" y="93207"/>
                  <a:pt x="105984" y="93207"/>
                </a:cubicBezTo>
                <a:cubicBezTo>
                  <a:pt x="109674" y="93930"/>
                  <a:pt x="116230" y="94513"/>
                  <a:pt x="117055" y="95375"/>
                </a:cubicBezTo>
                <a:cubicBezTo>
                  <a:pt x="120000" y="98449"/>
                  <a:pt x="112430" y="99289"/>
                  <a:pt x="94912" y="100433"/>
                </a:cubicBezTo>
                <a:cubicBezTo>
                  <a:pt x="89693" y="100773"/>
                  <a:pt x="83524" y="100814"/>
                  <a:pt x="78305" y="101155"/>
                </a:cubicBezTo>
                <a:cubicBezTo>
                  <a:pt x="72354" y="101543"/>
                  <a:pt x="67233" y="102118"/>
                  <a:pt x="61697" y="102600"/>
                </a:cubicBezTo>
                <a:cubicBezTo>
                  <a:pt x="59852" y="104286"/>
                  <a:pt x="55078" y="105961"/>
                  <a:pt x="56161" y="107658"/>
                </a:cubicBezTo>
                <a:cubicBezTo>
                  <a:pt x="57978" y="110503"/>
                  <a:pt x="66816" y="111605"/>
                  <a:pt x="83841" y="112716"/>
                </a:cubicBezTo>
                <a:cubicBezTo>
                  <a:pt x="89060" y="113056"/>
                  <a:pt x="94912" y="113197"/>
                  <a:pt x="100448" y="113438"/>
                </a:cubicBezTo>
                <a:cubicBezTo>
                  <a:pt x="102293" y="114161"/>
                  <a:pt x="106943" y="114855"/>
                  <a:pt x="105984" y="115606"/>
                </a:cubicBezTo>
                <a:cubicBezTo>
                  <a:pt x="104890" y="116462"/>
                  <a:pt x="99617" y="117159"/>
                  <a:pt x="94912" y="117773"/>
                </a:cubicBezTo>
                <a:cubicBezTo>
                  <a:pt x="85892" y="118951"/>
                  <a:pt x="73703" y="119549"/>
                  <a:pt x="61697" y="119941"/>
                </a:cubicBezTo>
                <a:cubicBezTo>
                  <a:pt x="59907" y="120000"/>
                  <a:pt x="58006" y="119941"/>
                  <a:pt x="56161" y="119941"/>
                </a:cubicBezTo>
              </a:path>
            </a:pathLst>
          </a:custGeom>
          <a:noFill/>
          <a:ln cap="flat" cmpd="sng" w="952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sp>
        <p:nvSpPr>
          <p:cNvPr id="189" name="Shape 189"/>
          <p:cNvSpPr/>
          <p:nvPr/>
        </p:nvSpPr>
        <p:spPr>
          <a:xfrm>
            <a:off x="2689918" y="4223746"/>
            <a:ext cx="238813" cy="1829691"/>
          </a:xfrm>
          <a:custGeom>
            <a:pathLst>
              <a:path extrusionOk="0" h="120000" w="120000">
                <a:moveTo>
                  <a:pt x="56161" y="0"/>
                </a:moveTo>
                <a:cubicBezTo>
                  <a:pt x="46935" y="240"/>
                  <a:pt x="37611" y="424"/>
                  <a:pt x="28482" y="722"/>
                </a:cubicBezTo>
                <a:cubicBezTo>
                  <a:pt x="22821" y="907"/>
                  <a:pt x="12700" y="691"/>
                  <a:pt x="11875" y="1445"/>
                </a:cubicBezTo>
                <a:cubicBezTo>
                  <a:pt x="8730" y="4318"/>
                  <a:pt x="22540" y="6238"/>
                  <a:pt x="39554" y="7225"/>
                </a:cubicBezTo>
                <a:cubicBezTo>
                  <a:pt x="50219" y="7844"/>
                  <a:pt x="72769" y="8670"/>
                  <a:pt x="72769" y="8670"/>
                </a:cubicBezTo>
                <a:cubicBezTo>
                  <a:pt x="67233" y="9152"/>
                  <a:pt x="60866" y="9501"/>
                  <a:pt x="56161" y="10115"/>
                </a:cubicBezTo>
                <a:cubicBezTo>
                  <a:pt x="51456" y="10729"/>
                  <a:pt x="50732" y="11822"/>
                  <a:pt x="45090" y="12283"/>
                </a:cubicBezTo>
                <a:cubicBezTo>
                  <a:pt x="35194" y="13090"/>
                  <a:pt x="11875" y="13728"/>
                  <a:pt x="11875" y="13728"/>
                </a:cubicBezTo>
                <a:cubicBezTo>
                  <a:pt x="6586" y="15799"/>
                  <a:pt x="0" y="17183"/>
                  <a:pt x="11875" y="19508"/>
                </a:cubicBezTo>
                <a:cubicBezTo>
                  <a:pt x="15112" y="20142"/>
                  <a:pt x="23263" y="19890"/>
                  <a:pt x="28482" y="20231"/>
                </a:cubicBezTo>
                <a:cubicBezTo>
                  <a:pt x="71409" y="23032"/>
                  <a:pt x="19953" y="20582"/>
                  <a:pt x="61697" y="22398"/>
                </a:cubicBezTo>
                <a:cubicBezTo>
                  <a:pt x="63542" y="23121"/>
                  <a:pt x="67233" y="23804"/>
                  <a:pt x="67233" y="24566"/>
                </a:cubicBezTo>
                <a:cubicBezTo>
                  <a:pt x="67233" y="25328"/>
                  <a:pt x="65342" y="26139"/>
                  <a:pt x="61697" y="26733"/>
                </a:cubicBezTo>
                <a:cubicBezTo>
                  <a:pt x="53892" y="28007"/>
                  <a:pt x="39423" y="28425"/>
                  <a:pt x="28482" y="28901"/>
                </a:cubicBezTo>
                <a:cubicBezTo>
                  <a:pt x="24792" y="29624"/>
                  <a:pt x="18352" y="30209"/>
                  <a:pt x="17411" y="31069"/>
                </a:cubicBezTo>
                <a:cubicBezTo>
                  <a:pt x="12627" y="35439"/>
                  <a:pt x="35900" y="33641"/>
                  <a:pt x="56161" y="35404"/>
                </a:cubicBezTo>
                <a:lnTo>
                  <a:pt x="72769" y="36849"/>
                </a:lnTo>
                <a:cubicBezTo>
                  <a:pt x="76460" y="37572"/>
                  <a:pt x="82900" y="38157"/>
                  <a:pt x="83841" y="39017"/>
                </a:cubicBezTo>
                <a:cubicBezTo>
                  <a:pt x="87775" y="42611"/>
                  <a:pt x="77174" y="41619"/>
                  <a:pt x="61697" y="42629"/>
                </a:cubicBezTo>
                <a:cubicBezTo>
                  <a:pt x="55746" y="43018"/>
                  <a:pt x="50626" y="43593"/>
                  <a:pt x="45090" y="44074"/>
                </a:cubicBezTo>
                <a:cubicBezTo>
                  <a:pt x="33849" y="46275"/>
                  <a:pt x="12538" y="47976"/>
                  <a:pt x="28482" y="50577"/>
                </a:cubicBezTo>
                <a:cubicBezTo>
                  <a:pt x="32638" y="51255"/>
                  <a:pt x="39554" y="51541"/>
                  <a:pt x="45090" y="52022"/>
                </a:cubicBezTo>
                <a:cubicBezTo>
                  <a:pt x="48780" y="52745"/>
                  <a:pt x="51457" y="53576"/>
                  <a:pt x="56161" y="54190"/>
                </a:cubicBezTo>
                <a:cubicBezTo>
                  <a:pt x="60866" y="54804"/>
                  <a:pt x="68613" y="54957"/>
                  <a:pt x="72769" y="55635"/>
                </a:cubicBezTo>
                <a:cubicBezTo>
                  <a:pt x="76414" y="56230"/>
                  <a:pt x="76460" y="57080"/>
                  <a:pt x="78305" y="57803"/>
                </a:cubicBezTo>
                <a:cubicBezTo>
                  <a:pt x="74980" y="59538"/>
                  <a:pt x="73644" y="61613"/>
                  <a:pt x="61697" y="62860"/>
                </a:cubicBezTo>
                <a:cubicBezTo>
                  <a:pt x="57141" y="63336"/>
                  <a:pt x="50626" y="63342"/>
                  <a:pt x="45090" y="63583"/>
                </a:cubicBezTo>
                <a:cubicBezTo>
                  <a:pt x="41399" y="64306"/>
                  <a:pt x="34621" y="64886"/>
                  <a:pt x="34018" y="65751"/>
                </a:cubicBezTo>
                <a:cubicBezTo>
                  <a:pt x="33235" y="66875"/>
                  <a:pt x="34497" y="72383"/>
                  <a:pt x="50626" y="73699"/>
                </a:cubicBezTo>
                <a:cubicBezTo>
                  <a:pt x="60522" y="74506"/>
                  <a:pt x="83841" y="75144"/>
                  <a:pt x="83841" y="75144"/>
                </a:cubicBezTo>
                <a:cubicBezTo>
                  <a:pt x="89377" y="76107"/>
                  <a:pt x="95085" y="77054"/>
                  <a:pt x="100448" y="78034"/>
                </a:cubicBezTo>
                <a:cubicBezTo>
                  <a:pt x="108094" y="79431"/>
                  <a:pt x="119467" y="80609"/>
                  <a:pt x="105984" y="82369"/>
                </a:cubicBezTo>
                <a:cubicBezTo>
                  <a:pt x="103336" y="82715"/>
                  <a:pt x="67424" y="83808"/>
                  <a:pt x="67233" y="83814"/>
                </a:cubicBezTo>
                <a:cubicBezTo>
                  <a:pt x="63542" y="84537"/>
                  <a:pt x="56986" y="85120"/>
                  <a:pt x="56161" y="85982"/>
                </a:cubicBezTo>
                <a:cubicBezTo>
                  <a:pt x="55029" y="87164"/>
                  <a:pt x="62116" y="90893"/>
                  <a:pt x="72769" y="91762"/>
                </a:cubicBezTo>
                <a:cubicBezTo>
                  <a:pt x="82665" y="92569"/>
                  <a:pt x="105984" y="93207"/>
                  <a:pt x="105984" y="93207"/>
                </a:cubicBezTo>
                <a:cubicBezTo>
                  <a:pt x="109674" y="93930"/>
                  <a:pt x="116230" y="94513"/>
                  <a:pt x="117055" y="95375"/>
                </a:cubicBezTo>
                <a:cubicBezTo>
                  <a:pt x="120000" y="98449"/>
                  <a:pt x="112430" y="99289"/>
                  <a:pt x="94912" y="100433"/>
                </a:cubicBezTo>
                <a:cubicBezTo>
                  <a:pt x="89693" y="100773"/>
                  <a:pt x="83524" y="100814"/>
                  <a:pt x="78305" y="101155"/>
                </a:cubicBezTo>
                <a:cubicBezTo>
                  <a:pt x="72354" y="101543"/>
                  <a:pt x="67233" y="102118"/>
                  <a:pt x="61697" y="102600"/>
                </a:cubicBezTo>
                <a:cubicBezTo>
                  <a:pt x="59852" y="104286"/>
                  <a:pt x="55078" y="105961"/>
                  <a:pt x="56161" y="107658"/>
                </a:cubicBezTo>
                <a:cubicBezTo>
                  <a:pt x="57978" y="110503"/>
                  <a:pt x="66816" y="111605"/>
                  <a:pt x="83841" y="112716"/>
                </a:cubicBezTo>
                <a:cubicBezTo>
                  <a:pt x="89060" y="113056"/>
                  <a:pt x="94912" y="113197"/>
                  <a:pt x="100448" y="113438"/>
                </a:cubicBezTo>
                <a:cubicBezTo>
                  <a:pt x="102293" y="114161"/>
                  <a:pt x="106943" y="114855"/>
                  <a:pt x="105984" y="115606"/>
                </a:cubicBezTo>
                <a:cubicBezTo>
                  <a:pt x="104890" y="116462"/>
                  <a:pt x="99617" y="117159"/>
                  <a:pt x="94912" y="117773"/>
                </a:cubicBezTo>
                <a:cubicBezTo>
                  <a:pt x="85892" y="118951"/>
                  <a:pt x="73703" y="119549"/>
                  <a:pt x="61697" y="119941"/>
                </a:cubicBezTo>
                <a:cubicBezTo>
                  <a:pt x="59907" y="120000"/>
                  <a:pt x="58006" y="119941"/>
                  <a:pt x="56161" y="119941"/>
                </a:cubicBezTo>
              </a:path>
            </a:pathLst>
          </a:custGeom>
          <a:noFill/>
          <a:ln cap="flat" cmpd="sng" w="952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sp>
        <p:nvSpPr>
          <p:cNvPr id="190" name="Shape 190"/>
          <p:cNvSpPr/>
          <p:nvPr/>
        </p:nvSpPr>
        <p:spPr>
          <a:xfrm>
            <a:off x="2446577" y="4211580"/>
            <a:ext cx="238813" cy="1829691"/>
          </a:xfrm>
          <a:custGeom>
            <a:pathLst>
              <a:path extrusionOk="0" h="120000" w="120000">
                <a:moveTo>
                  <a:pt x="56161" y="0"/>
                </a:moveTo>
                <a:cubicBezTo>
                  <a:pt x="46935" y="240"/>
                  <a:pt x="37611" y="424"/>
                  <a:pt x="28482" y="722"/>
                </a:cubicBezTo>
                <a:cubicBezTo>
                  <a:pt x="22821" y="907"/>
                  <a:pt x="12700" y="691"/>
                  <a:pt x="11875" y="1445"/>
                </a:cubicBezTo>
                <a:cubicBezTo>
                  <a:pt x="8730" y="4318"/>
                  <a:pt x="22540" y="6238"/>
                  <a:pt x="39554" y="7225"/>
                </a:cubicBezTo>
                <a:cubicBezTo>
                  <a:pt x="50219" y="7844"/>
                  <a:pt x="72769" y="8670"/>
                  <a:pt x="72769" y="8670"/>
                </a:cubicBezTo>
                <a:cubicBezTo>
                  <a:pt x="67233" y="9152"/>
                  <a:pt x="60866" y="9501"/>
                  <a:pt x="56161" y="10115"/>
                </a:cubicBezTo>
                <a:cubicBezTo>
                  <a:pt x="51456" y="10729"/>
                  <a:pt x="50732" y="11822"/>
                  <a:pt x="45090" y="12283"/>
                </a:cubicBezTo>
                <a:cubicBezTo>
                  <a:pt x="35194" y="13090"/>
                  <a:pt x="11875" y="13728"/>
                  <a:pt x="11875" y="13728"/>
                </a:cubicBezTo>
                <a:cubicBezTo>
                  <a:pt x="6586" y="15799"/>
                  <a:pt x="0" y="17183"/>
                  <a:pt x="11875" y="19508"/>
                </a:cubicBezTo>
                <a:cubicBezTo>
                  <a:pt x="15112" y="20142"/>
                  <a:pt x="23263" y="19890"/>
                  <a:pt x="28482" y="20231"/>
                </a:cubicBezTo>
                <a:cubicBezTo>
                  <a:pt x="71409" y="23032"/>
                  <a:pt x="19953" y="20582"/>
                  <a:pt x="61697" y="22398"/>
                </a:cubicBezTo>
                <a:cubicBezTo>
                  <a:pt x="63542" y="23121"/>
                  <a:pt x="67233" y="23804"/>
                  <a:pt x="67233" y="24566"/>
                </a:cubicBezTo>
                <a:cubicBezTo>
                  <a:pt x="67233" y="25328"/>
                  <a:pt x="65342" y="26139"/>
                  <a:pt x="61697" y="26733"/>
                </a:cubicBezTo>
                <a:cubicBezTo>
                  <a:pt x="53892" y="28007"/>
                  <a:pt x="39423" y="28425"/>
                  <a:pt x="28482" y="28901"/>
                </a:cubicBezTo>
                <a:cubicBezTo>
                  <a:pt x="24792" y="29624"/>
                  <a:pt x="18352" y="30209"/>
                  <a:pt x="17411" y="31069"/>
                </a:cubicBezTo>
                <a:cubicBezTo>
                  <a:pt x="12627" y="35439"/>
                  <a:pt x="35900" y="33641"/>
                  <a:pt x="56161" y="35404"/>
                </a:cubicBezTo>
                <a:lnTo>
                  <a:pt x="72769" y="36849"/>
                </a:lnTo>
                <a:cubicBezTo>
                  <a:pt x="76460" y="37572"/>
                  <a:pt x="82900" y="38157"/>
                  <a:pt x="83841" y="39017"/>
                </a:cubicBezTo>
                <a:cubicBezTo>
                  <a:pt x="87775" y="42611"/>
                  <a:pt x="77174" y="41619"/>
                  <a:pt x="61697" y="42629"/>
                </a:cubicBezTo>
                <a:cubicBezTo>
                  <a:pt x="55746" y="43018"/>
                  <a:pt x="50626" y="43593"/>
                  <a:pt x="45090" y="44074"/>
                </a:cubicBezTo>
                <a:cubicBezTo>
                  <a:pt x="33849" y="46275"/>
                  <a:pt x="12538" y="47976"/>
                  <a:pt x="28482" y="50577"/>
                </a:cubicBezTo>
                <a:cubicBezTo>
                  <a:pt x="32638" y="51255"/>
                  <a:pt x="39554" y="51541"/>
                  <a:pt x="45090" y="52022"/>
                </a:cubicBezTo>
                <a:cubicBezTo>
                  <a:pt x="48780" y="52745"/>
                  <a:pt x="51457" y="53576"/>
                  <a:pt x="56161" y="54190"/>
                </a:cubicBezTo>
                <a:cubicBezTo>
                  <a:pt x="60866" y="54804"/>
                  <a:pt x="68613" y="54957"/>
                  <a:pt x="72769" y="55635"/>
                </a:cubicBezTo>
                <a:cubicBezTo>
                  <a:pt x="76414" y="56230"/>
                  <a:pt x="76460" y="57080"/>
                  <a:pt x="78305" y="57803"/>
                </a:cubicBezTo>
                <a:cubicBezTo>
                  <a:pt x="74980" y="59538"/>
                  <a:pt x="73644" y="61613"/>
                  <a:pt x="61697" y="62860"/>
                </a:cubicBezTo>
                <a:cubicBezTo>
                  <a:pt x="57141" y="63336"/>
                  <a:pt x="50626" y="63342"/>
                  <a:pt x="45090" y="63583"/>
                </a:cubicBezTo>
                <a:cubicBezTo>
                  <a:pt x="41399" y="64306"/>
                  <a:pt x="34621" y="64886"/>
                  <a:pt x="34018" y="65751"/>
                </a:cubicBezTo>
                <a:cubicBezTo>
                  <a:pt x="33235" y="66875"/>
                  <a:pt x="34497" y="72383"/>
                  <a:pt x="50626" y="73699"/>
                </a:cubicBezTo>
                <a:cubicBezTo>
                  <a:pt x="60522" y="74506"/>
                  <a:pt x="83841" y="75144"/>
                  <a:pt x="83841" y="75144"/>
                </a:cubicBezTo>
                <a:cubicBezTo>
                  <a:pt x="89377" y="76107"/>
                  <a:pt x="95085" y="77054"/>
                  <a:pt x="100448" y="78034"/>
                </a:cubicBezTo>
                <a:cubicBezTo>
                  <a:pt x="108094" y="79431"/>
                  <a:pt x="119467" y="80609"/>
                  <a:pt x="105984" y="82369"/>
                </a:cubicBezTo>
                <a:cubicBezTo>
                  <a:pt x="103336" y="82715"/>
                  <a:pt x="67424" y="83808"/>
                  <a:pt x="67233" y="83814"/>
                </a:cubicBezTo>
                <a:cubicBezTo>
                  <a:pt x="63542" y="84537"/>
                  <a:pt x="56986" y="85120"/>
                  <a:pt x="56161" y="85982"/>
                </a:cubicBezTo>
                <a:cubicBezTo>
                  <a:pt x="55029" y="87164"/>
                  <a:pt x="62116" y="90893"/>
                  <a:pt x="72769" y="91762"/>
                </a:cubicBezTo>
                <a:cubicBezTo>
                  <a:pt x="82665" y="92569"/>
                  <a:pt x="105984" y="93207"/>
                  <a:pt x="105984" y="93207"/>
                </a:cubicBezTo>
                <a:cubicBezTo>
                  <a:pt x="109674" y="93930"/>
                  <a:pt x="116230" y="94513"/>
                  <a:pt x="117055" y="95375"/>
                </a:cubicBezTo>
                <a:cubicBezTo>
                  <a:pt x="120000" y="98449"/>
                  <a:pt x="112430" y="99289"/>
                  <a:pt x="94912" y="100433"/>
                </a:cubicBezTo>
                <a:cubicBezTo>
                  <a:pt x="89693" y="100773"/>
                  <a:pt x="83524" y="100814"/>
                  <a:pt x="78305" y="101155"/>
                </a:cubicBezTo>
                <a:cubicBezTo>
                  <a:pt x="72354" y="101543"/>
                  <a:pt x="67233" y="102118"/>
                  <a:pt x="61697" y="102600"/>
                </a:cubicBezTo>
                <a:cubicBezTo>
                  <a:pt x="59852" y="104286"/>
                  <a:pt x="55078" y="105961"/>
                  <a:pt x="56161" y="107658"/>
                </a:cubicBezTo>
                <a:cubicBezTo>
                  <a:pt x="57978" y="110503"/>
                  <a:pt x="66816" y="111605"/>
                  <a:pt x="83841" y="112716"/>
                </a:cubicBezTo>
                <a:cubicBezTo>
                  <a:pt x="89060" y="113056"/>
                  <a:pt x="94912" y="113197"/>
                  <a:pt x="100448" y="113438"/>
                </a:cubicBezTo>
                <a:cubicBezTo>
                  <a:pt x="102293" y="114161"/>
                  <a:pt x="106943" y="114855"/>
                  <a:pt x="105984" y="115606"/>
                </a:cubicBezTo>
                <a:cubicBezTo>
                  <a:pt x="104890" y="116462"/>
                  <a:pt x="99617" y="117159"/>
                  <a:pt x="94912" y="117773"/>
                </a:cubicBezTo>
                <a:cubicBezTo>
                  <a:pt x="85892" y="118951"/>
                  <a:pt x="73703" y="119549"/>
                  <a:pt x="61697" y="119941"/>
                </a:cubicBezTo>
                <a:cubicBezTo>
                  <a:pt x="59907" y="120000"/>
                  <a:pt x="58006" y="119941"/>
                  <a:pt x="56161" y="119941"/>
                </a:cubicBezTo>
              </a:path>
            </a:pathLst>
          </a:custGeom>
          <a:noFill/>
          <a:ln cap="flat" cmpd="sng" w="9525">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dk1"/>
              </a:solidFill>
              <a:latin typeface="Calibri"/>
              <a:ea typeface="Calibri"/>
              <a:cs typeface="Calibri"/>
              <a:sym typeface="Calibri"/>
            </a:endParaRPr>
          </a:p>
        </p:txBody>
      </p:sp>
      <p:sp>
        <p:nvSpPr>
          <p:cNvPr id="191" name="Shape 191"/>
          <p:cNvSpPr/>
          <p:nvPr/>
        </p:nvSpPr>
        <p:spPr>
          <a:xfrm>
            <a:off x="5581362" y="4080298"/>
            <a:ext cx="152399" cy="152399"/>
          </a:xfrm>
          <a:prstGeom prst="ellipse">
            <a:avLst/>
          </a:prstGeom>
          <a:solidFill>
            <a:srgbClr val="FF0000"/>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92" name="Shape 192"/>
          <p:cNvSpPr/>
          <p:nvPr/>
        </p:nvSpPr>
        <p:spPr>
          <a:xfrm>
            <a:off x="5768507" y="4090396"/>
            <a:ext cx="152399" cy="152399"/>
          </a:xfrm>
          <a:prstGeom prst="ellipse">
            <a:avLst/>
          </a:prstGeom>
          <a:solidFill>
            <a:srgbClr val="FF0000"/>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93" name="Shape 193"/>
          <p:cNvSpPr/>
          <p:nvPr/>
        </p:nvSpPr>
        <p:spPr>
          <a:xfrm>
            <a:off x="5975216" y="4099760"/>
            <a:ext cx="152399" cy="152399"/>
          </a:xfrm>
          <a:prstGeom prst="ellipse">
            <a:avLst/>
          </a:prstGeom>
          <a:solidFill>
            <a:srgbClr val="FF0000"/>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94" name="Shape 194"/>
          <p:cNvSpPr/>
          <p:nvPr/>
        </p:nvSpPr>
        <p:spPr>
          <a:xfrm>
            <a:off x="6204555" y="4111191"/>
            <a:ext cx="152399" cy="152399"/>
          </a:xfrm>
          <a:prstGeom prst="ellipse">
            <a:avLst/>
          </a:prstGeom>
          <a:solidFill>
            <a:srgbClr val="FF0000"/>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95" name="Shape 195"/>
          <p:cNvSpPr/>
          <p:nvPr/>
        </p:nvSpPr>
        <p:spPr>
          <a:xfrm>
            <a:off x="6279569" y="5931517"/>
            <a:ext cx="152399" cy="152399"/>
          </a:xfrm>
          <a:prstGeom prst="ellipse">
            <a:avLst/>
          </a:prstGeom>
          <a:solidFill>
            <a:srgbClr val="FF0000"/>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96" name="Shape 196"/>
          <p:cNvSpPr/>
          <p:nvPr/>
        </p:nvSpPr>
        <p:spPr>
          <a:xfrm>
            <a:off x="6047807" y="5936792"/>
            <a:ext cx="152399" cy="152399"/>
          </a:xfrm>
          <a:prstGeom prst="ellipse">
            <a:avLst/>
          </a:prstGeom>
          <a:solidFill>
            <a:srgbClr val="FF0000"/>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97" name="Shape 197"/>
          <p:cNvSpPr/>
          <p:nvPr/>
        </p:nvSpPr>
        <p:spPr>
          <a:xfrm>
            <a:off x="5844707" y="5932542"/>
            <a:ext cx="152399" cy="152399"/>
          </a:xfrm>
          <a:prstGeom prst="ellipse">
            <a:avLst/>
          </a:prstGeom>
          <a:solidFill>
            <a:srgbClr val="FF0000"/>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98" name="Shape 198"/>
          <p:cNvSpPr/>
          <p:nvPr/>
        </p:nvSpPr>
        <p:spPr>
          <a:xfrm>
            <a:off x="5663237" y="5921266"/>
            <a:ext cx="152399" cy="152399"/>
          </a:xfrm>
          <a:prstGeom prst="ellipse">
            <a:avLst/>
          </a:prstGeom>
          <a:solidFill>
            <a:srgbClr val="FF0000"/>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99" name="Shape 199"/>
          <p:cNvSpPr/>
          <p:nvPr/>
        </p:nvSpPr>
        <p:spPr>
          <a:xfrm>
            <a:off x="3296855" y="4105637"/>
            <a:ext cx="152399" cy="152399"/>
          </a:xfrm>
          <a:prstGeom prst="ellipse">
            <a:avLst/>
          </a:prstGeom>
          <a:solidFill>
            <a:srgbClr val="FF0000"/>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00" name="Shape 200"/>
          <p:cNvSpPr/>
          <p:nvPr/>
        </p:nvSpPr>
        <p:spPr>
          <a:xfrm>
            <a:off x="3118500" y="4111191"/>
            <a:ext cx="152399" cy="152399"/>
          </a:xfrm>
          <a:prstGeom prst="ellipse">
            <a:avLst/>
          </a:prstGeom>
          <a:solidFill>
            <a:srgbClr val="FF0000"/>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01" name="Shape 201"/>
          <p:cNvSpPr/>
          <p:nvPr/>
        </p:nvSpPr>
        <p:spPr>
          <a:xfrm>
            <a:off x="2900148" y="4111191"/>
            <a:ext cx="152399" cy="152399"/>
          </a:xfrm>
          <a:prstGeom prst="ellipse">
            <a:avLst/>
          </a:prstGeom>
          <a:solidFill>
            <a:srgbClr val="FF0000"/>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02" name="Shape 202"/>
          <p:cNvSpPr/>
          <p:nvPr/>
        </p:nvSpPr>
        <p:spPr>
          <a:xfrm>
            <a:off x="2664730" y="4102241"/>
            <a:ext cx="152399" cy="152399"/>
          </a:xfrm>
          <a:prstGeom prst="ellipse">
            <a:avLst/>
          </a:prstGeom>
          <a:solidFill>
            <a:srgbClr val="FF0000"/>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03" name="Shape 203"/>
          <p:cNvSpPr/>
          <p:nvPr/>
        </p:nvSpPr>
        <p:spPr>
          <a:xfrm>
            <a:off x="2428569" y="4102239"/>
            <a:ext cx="152399" cy="152399"/>
          </a:xfrm>
          <a:prstGeom prst="ellipse">
            <a:avLst/>
          </a:prstGeom>
          <a:solidFill>
            <a:srgbClr val="FF0000"/>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04" name="Shape 204"/>
          <p:cNvSpPr/>
          <p:nvPr/>
        </p:nvSpPr>
        <p:spPr>
          <a:xfrm>
            <a:off x="2534276" y="5901037"/>
            <a:ext cx="152399" cy="152399"/>
          </a:xfrm>
          <a:prstGeom prst="ellipse">
            <a:avLst/>
          </a:prstGeom>
          <a:solidFill>
            <a:srgbClr val="FF0000"/>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05" name="Shape 205"/>
          <p:cNvSpPr/>
          <p:nvPr/>
        </p:nvSpPr>
        <p:spPr>
          <a:xfrm>
            <a:off x="2775575" y="5917426"/>
            <a:ext cx="152399" cy="152399"/>
          </a:xfrm>
          <a:prstGeom prst="ellipse">
            <a:avLst/>
          </a:prstGeom>
          <a:solidFill>
            <a:srgbClr val="FF0000"/>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06" name="Shape 206"/>
          <p:cNvSpPr/>
          <p:nvPr/>
        </p:nvSpPr>
        <p:spPr>
          <a:xfrm>
            <a:off x="3017958" y="5909098"/>
            <a:ext cx="152399" cy="152399"/>
          </a:xfrm>
          <a:prstGeom prst="ellipse">
            <a:avLst/>
          </a:prstGeom>
          <a:solidFill>
            <a:srgbClr val="FF0000"/>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07" name="Shape 207"/>
          <p:cNvSpPr/>
          <p:nvPr/>
        </p:nvSpPr>
        <p:spPr>
          <a:xfrm>
            <a:off x="3202826" y="5909098"/>
            <a:ext cx="152399" cy="152399"/>
          </a:xfrm>
          <a:prstGeom prst="ellipse">
            <a:avLst/>
          </a:prstGeom>
          <a:solidFill>
            <a:srgbClr val="FF0000"/>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08" name="Shape 208"/>
          <p:cNvSpPr/>
          <p:nvPr/>
        </p:nvSpPr>
        <p:spPr>
          <a:xfrm>
            <a:off x="3391010" y="5909098"/>
            <a:ext cx="152399" cy="152399"/>
          </a:xfrm>
          <a:prstGeom prst="ellipse">
            <a:avLst/>
          </a:prstGeom>
          <a:solidFill>
            <a:srgbClr val="FF0000"/>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09" name="Shape 209"/>
          <p:cNvSpPr/>
          <p:nvPr/>
        </p:nvSpPr>
        <p:spPr>
          <a:xfrm>
            <a:off x="4373226" y="4993273"/>
            <a:ext cx="161490" cy="160985"/>
          </a:xfrm>
          <a:prstGeom prst="ellipse">
            <a:avLst/>
          </a:prstGeom>
          <a:solidFill>
            <a:srgbClr val="0070C0"/>
          </a:solidFill>
          <a:ln cap="flat" cmpd="sng" w="25400">
            <a:solidFill>
              <a:srgbClr val="0070C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rgbClr val="002060"/>
              </a:solidFill>
              <a:latin typeface="Calibri"/>
              <a:ea typeface="Calibri"/>
              <a:cs typeface="Calibri"/>
              <a:sym typeface="Calibri"/>
            </a:endParaRPr>
          </a:p>
        </p:txBody>
      </p:sp>
      <p:sp>
        <p:nvSpPr>
          <p:cNvPr id="210" name="Shape 210"/>
          <p:cNvSpPr/>
          <p:nvPr/>
        </p:nvSpPr>
        <p:spPr>
          <a:xfrm>
            <a:off x="4006878" y="3700537"/>
            <a:ext cx="133120" cy="152399"/>
          </a:xfrm>
          <a:prstGeom prst="ellipse">
            <a:avLst/>
          </a:prstGeom>
          <a:noFill/>
          <a:ln cap="flat" cmpd="sng" w="25400">
            <a:solidFill>
              <a:srgbClr val="0070C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11" name="Shape 211"/>
          <p:cNvSpPr/>
          <p:nvPr/>
        </p:nvSpPr>
        <p:spPr>
          <a:xfrm>
            <a:off x="4176369" y="3463076"/>
            <a:ext cx="133120" cy="152399"/>
          </a:xfrm>
          <a:prstGeom prst="ellipse">
            <a:avLst/>
          </a:prstGeom>
          <a:noFill/>
          <a:ln cap="flat" cmpd="sng" w="25400">
            <a:solidFill>
              <a:srgbClr val="0070C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12" name="Shape 212"/>
          <p:cNvSpPr/>
          <p:nvPr/>
        </p:nvSpPr>
        <p:spPr>
          <a:xfrm>
            <a:off x="4491364" y="3576919"/>
            <a:ext cx="133120" cy="152399"/>
          </a:xfrm>
          <a:prstGeom prst="ellipse">
            <a:avLst/>
          </a:prstGeom>
          <a:noFill/>
          <a:ln cap="flat" cmpd="sng" w="25400">
            <a:solidFill>
              <a:srgbClr val="0070C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13" name="Shape 213"/>
          <p:cNvSpPr/>
          <p:nvPr/>
        </p:nvSpPr>
        <p:spPr>
          <a:xfrm>
            <a:off x="4328769" y="3784539"/>
            <a:ext cx="133120" cy="152399"/>
          </a:xfrm>
          <a:prstGeom prst="ellipse">
            <a:avLst/>
          </a:prstGeom>
          <a:noFill/>
          <a:ln cap="flat" cmpd="sng" w="25400">
            <a:solidFill>
              <a:srgbClr val="0070C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14" name="Shape 214"/>
          <p:cNvSpPr/>
          <p:nvPr/>
        </p:nvSpPr>
        <p:spPr>
          <a:xfrm>
            <a:off x="6578238" y="4351616"/>
            <a:ext cx="76199" cy="1493106"/>
          </a:xfrm>
          <a:prstGeom prst="rect">
            <a:avLst/>
          </a:prstGeom>
          <a:solidFill>
            <a:srgbClr val="FF0000"/>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15" name="Shape 215"/>
          <p:cNvSpPr/>
          <p:nvPr/>
        </p:nvSpPr>
        <p:spPr>
          <a:xfrm rot="10800000">
            <a:off x="6463939" y="5830632"/>
            <a:ext cx="304799" cy="171006"/>
          </a:xfrm>
          <a:prstGeom prst="triangle">
            <a:avLst>
              <a:gd fmla="val 50000" name="adj"/>
            </a:avLst>
          </a:prstGeom>
          <a:solidFill>
            <a:srgbClr val="FF0000"/>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16" name="Shape 216"/>
          <p:cNvSpPr/>
          <p:nvPr/>
        </p:nvSpPr>
        <p:spPr>
          <a:xfrm>
            <a:off x="6463939" y="4179432"/>
            <a:ext cx="304799" cy="171006"/>
          </a:xfrm>
          <a:prstGeom prst="triangle">
            <a:avLst>
              <a:gd fmla="val 50000" name="adj"/>
            </a:avLst>
          </a:prstGeom>
          <a:solidFill>
            <a:srgbClr val="FF0000"/>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17" name="Shape 217"/>
          <p:cNvSpPr/>
          <p:nvPr/>
        </p:nvSpPr>
        <p:spPr>
          <a:xfrm>
            <a:off x="3612428" y="4004098"/>
            <a:ext cx="228600" cy="228600"/>
          </a:xfrm>
          <a:prstGeom prst="ellipse">
            <a:avLst/>
          </a:prstGeom>
          <a:solidFill>
            <a:srgbClr val="FF0000"/>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18" name="Shape 218"/>
          <p:cNvSpPr/>
          <p:nvPr/>
        </p:nvSpPr>
        <p:spPr>
          <a:xfrm>
            <a:off x="4984028" y="4004098"/>
            <a:ext cx="228600" cy="228600"/>
          </a:xfrm>
          <a:prstGeom prst="hexagon">
            <a:avLst>
              <a:gd fmla="val 25000" name="adj"/>
              <a:gd fmla="val 115470" name="vf"/>
            </a:avLst>
          </a:prstGeom>
          <a:solidFill>
            <a:srgbClr val="FF0000"/>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19" name="Shape 219"/>
          <p:cNvSpPr/>
          <p:nvPr/>
        </p:nvSpPr>
        <p:spPr>
          <a:xfrm>
            <a:off x="4603028" y="6290098"/>
            <a:ext cx="133120" cy="152399"/>
          </a:xfrm>
          <a:prstGeom prst="ellipse">
            <a:avLst/>
          </a:prstGeom>
          <a:noFill/>
          <a:ln cap="flat" cmpd="sng" w="25400">
            <a:solidFill>
              <a:srgbClr val="0070C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20" name="Shape 220"/>
          <p:cNvSpPr/>
          <p:nvPr/>
        </p:nvSpPr>
        <p:spPr>
          <a:xfrm>
            <a:off x="4222028" y="6213898"/>
            <a:ext cx="133120" cy="152399"/>
          </a:xfrm>
          <a:prstGeom prst="ellipse">
            <a:avLst/>
          </a:prstGeom>
          <a:noFill/>
          <a:ln cap="flat" cmpd="sng" w="25400">
            <a:solidFill>
              <a:srgbClr val="0070C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21" name="Shape 221"/>
          <p:cNvSpPr txBox="1"/>
          <p:nvPr/>
        </p:nvSpPr>
        <p:spPr>
          <a:xfrm>
            <a:off x="2621828" y="3851698"/>
            <a:ext cx="1066799"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lt1"/>
                </a:solidFill>
                <a:latin typeface="Questrial"/>
                <a:ea typeface="Questrial"/>
                <a:cs typeface="Questrial"/>
                <a:sym typeface="Questrial"/>
              </a:rPr>
              <a:t>Glutamate</a:t>
            </a:r>
          </a:p>
        </p:txBody>
      </p:sp>
      <p:sp>
        <p:nvSpPr>
          <p:cNvPr id="222" name="Shape 222"/>
          <p:cNvSpPr txBox="1"/>
          <p:nvPr/>
        </p:nvSpPr>
        <p:spPr>
          <a:xfrm>
            <a:off x="5136428" y="3851698"/>
            <a:ext cx="914400"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lt1"/>
                </a:solidFill>
                <a:latin typeface="Questrial"/>
                <a:ea typeface="Questrial"/>
                <a:cs typeface="Questrial"/>
                <a:sym typeface="Questrial"/>
              </a:rPr>
              <a:t>Glycine</a:t>
            </a:r>
          </a:p>
        </p:txBody>
      </p:sp>
      <p:sp>
        <p:nvSpPr>
          <p:cNvPr id="223" name="Shape 223"/>
          <p:cNvSpPr txBox="1"/>
          <p:nvPr/>
        </p:nvSpPr>
        <p:spPr>
          <a:xfrm>
            <a:off x="1402629" y="5985298"/>
            <a:ext cx="1219199"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lt1"/>
                </a:solidFill>
                <a:latin typeface="Questrial"/>
                <a:ea typeface="Questrial"/>
                <a:cs typeface="Questrial"/>
                <a:sym typeface="Questrial"/>
              </a:rPr>
              <a:t>Intracellular</a:t>
            </a:r>
          </a:p>
        </p:txBody>
      </p:sp>
      <p:sp>
        <p:nvSpPr>
          <p:cNvPr id="224" name="Shape 224"/>
          <p:cNvSpPr txBox="1"/>
          <p:nvPr/>
        </p:nvSpPr>
        <p:spPr>
          <a:xfrm>
            <a:off x="1326429" y="3927898"/>
            <a:ext cx="1219199"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lt1"/>
                </a:solidFill>
                <a:latin typeface="Questrial"/>
                <a:ea typeface="Questrial"/>
                <a:cs typeface="Questrial"/>
                <a:sym typeface="Questrial"/>
              </a:rPr>
              <a:t>Extracellular</a:t>
            </a:r>
          </a:p>
        </p:txBody>
      </p:sp>
      <p:sp>
        <p:nvSpPr>
          <p:cNvPr id="225" name="Shape 225"/>
          <p:cNvSpPr txBox="1"/>
          <p:nvPr/>
        </p:nvSpPr>
        <p:spPr>
          <a:xfrm>
            <a:off x="1478829" y="4994698"/>
            <a:ext cx="1143000"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lt1"/>
                </a:solidFill>
                <a:latin typeface="Questrial"/>
                <a:ea typeface="Questrial"/>
                <a:cs typeface="Questrial"/>
                <a:sym typeface="Questrial"/>
              </a:rPr>
              <a:t>Plasma Membrane</a:t>
            </a:r>
          </a:p>
        </p:txBody>
      </p:sp>
      <p:sp>
        <p:nvSpPr>
          <p:cNvPr id="226" name="Shape 226"/>
          <p:cNvSpPr txBox="1"/>
          <p:nvPr/>
        </p:nvSpPr>
        <p:spPr>
          <a:xfrm>
            <a:off x="3524480" y="3418901"/>
            <a:ext cx="514120"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lt1"/>
                </a:solidFill>
                <a:latin typeface="Questrial"/>
                <a:ea typeface="Questrial"/>
                <a:cs typeface="Questrial"/>
                <a:sym typeface="Questrial"/>
              </a:rPr>
              <a:t>Na</a:t>
            </a:r>
            <a:r>
              <a:rPr baseline="30000" lang="en-US" sz="1200">
                <a:solidFill>
                  <a:schemeClr val="lt1"/>
                </a:solidFill>
                <a:latin typeface="Questrial"/>
                <a:ea typeface="Questrial"/>
                <a:cs typeface="Questrial"/>
                <a:sym typeface="Questrial"/>
              </a:rPr>
              <a:t>+</a:t>
            </a:r>
          </a:p>
        </p:txBody>
      </p:sp>
      <p:sp>
        <p:nvSpPr>
          <p:cNvPr id="227" name="Shape 227"/>
          <p:cNvSpPr txBox="1"/>
          <p:nvPr/>
        </p:nvSpPr>
        <p:spPr>
          <a:xfrm>
            <a:off x="4648200" y="3418901"/>
            <a:ext cx="552679"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lt1"/>
                </a:solidFill>
                <a:latin typeface="Questrial"/>
                <a:ea typeface="Questrial"/>
                <a:cs typeface="Questrial"/>
                <a:sym typeface="Questrial"/>
              </a:rPr>
              <a:t>Ca</a:t>
            </a:r>
            <a:r>
              <a:rPr baseline="30000" lang="en-US" sz="1200">
                <a:solidFill>
                  <a:schemeClr val="lt1"/>
                </a:solidFill>
                <a:latin typeface="Questrial"/>
                <a:ea typeface="Questrial"/>
                <a:cs typeface="Questrial"/>
                <a:sym typeface="Questrial"/>
              </a:rPr>
              <a:t>+2</a:t>
            </a:r>
          </a:p>
        </p:txBody>
      </p:sp>
      <p:sp>
        <p:nvSpPr>
          <p:cNvPr id="228" name="Shape 228"/>
          <p:cNvSpPr txBox="1"/>
          <p:nvPr/>
        </p:nvSpPr>
        <p:spPr>
          <a:xfrm>
            <a:off x="3688628" y="6213898"/>
            <a:ext cx="457200"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lt1"/>
                </a:solidFill>
                <a:latin typeface="Questrial"/>
                <a:ea typeface="Questrial"/>
                <a:cs typeface="Questrial"/>
                <a:sym typeface="Questrial"/>
              </a:rPr>
              <a:t>K</a:t>
            </a:r>
            <a:r>
              <a:rPr baseline="30000" lang="en-US" sz="1200">
                <a:solidFill>
                  <a:schemeClr val="lt1"/>
                </a:solidFill>
                <a:latin typeface="Questrial"/>
                <a:ea typeface="Questrial"/>
                <a:cs typeface="Questrial"/>
                <a:sym typeface="Questrial"/>
              </a:rPr>
              <a:t>+</a:t>
            </a:r>
          </a:p>
        </p:txBody>
      </p:sp>
      <p:sp>
        <p:nvSpPr>
          <p:cNvPr id="229" name="Shape 229"/>
          <p:cNvSpPr txBox="1"/>
          <p:nvPr/>
        </p:nvSpPr>
        <p:spPr>
          <a:xfrm>
            <a:off x="3079028" y="6213898"/>
            <a:ext cx="533399"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lt1"/>
                </a:solidFill>
                <a:latin typeface="Questrial"/>
                <a:ea typeface="Questrial"/>
                <a:cs typeface="Questrial"/>
                <a:sym typeface="Questrial"/>
              </a:rPr>
              <a:t>Na</a:t>
            </a:r>
            <a:r>
              <a:rPr baseline="30000" lang="en-US" sz="1200">
                <a:solidFill>
                  <a:schemeClr val="lt1"/>
                </a:solidFill>
                <a:latin typeface="Questrial"/>
                <a:ea typeface="Questrial"/>
                <a:cs typeface="Questrial"/>
                <a:sym typeface="Questrial"/>
              </a:rPr>
              <a:t>+</a:t>
            </a:r>
          </a:p>
        </p:txBody>
      </p:sp>
      <p:sp>
        <p:nvSpPr>
          <p:cNvPr id="230" name="Shape 230"/>
          <p:cNvSpPr txBox="1"/>
          <p:nvPr/>
        </p:nvSpPr>
        <p:spPr>
          <a:xfrm>
            <a:off x="5124680" y="3418901"/>
            <a:ext cx="457200"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lt1"/>
                </a:solidFill>
                <a:latin typeface="Questrial"/>
                <a:ea typeface="Questrial"/>
                <a:cs typeface="Questrial"/>
                <a:sym typeface="Questrial"/>
              </a:rPr>
              <a:t>K</a:t>
            </a:r>
            <a:r>
              <a:rPr baseline="30000" lang="en-US" sz="1200">
                <a:solidFill>
                  <a:schemeClr val="lt1"/>
                </a:solidFill>
                <a:latin typeface="Questrial"/>
                <a:ea typeface="Questrial"/>
                <a:cs typeface="Questrial"/>
                <a:sym typeface="Questrial"/>
              </a:rPr>
              <a:t>+</a:t>
            </a:r>
          </a:p>
        </p:txBody>
      </p:sp>
      <p:sp>
        <p:nvSpPr>
          <p:cNvPr id="231" name="Shape 231"/>
          <p:cNvSpPr txBox="1"/>
          <p:nvPr/>
        </p:nvSpPr>
        <p:spPr>
          <a:xfrm>
            <a:off x="4819880" y="6314501"/>
            <a:ext cx="533399"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lt1"/>
                </a:solidFill>
                <a:latin typeface="Questrial"/>
                <a:ea typeface="Questrial"/>
                <a:cs typeface="Questrial"/>
                <a:sym typeface="Questrial"/>
              </a:rPr>
              <a:t>Ca</a:t>
            </a:r>
            <a:r>
              <a:rPr baseline="30000" lang="en-US" sz="1200">
                <a:solidFill>
                  <a:schemeClr val="lt1"/>
                </a:solidFill>
                <a:latin typeface="Questrial"/>
                <a:ea typeface="Questrial"/>
                <a:cs typeface="Questrial"/>
                <a:sym typeface="Questrial"/>
              </a:rPr>
              <a:t>+2</a:t>
            </a:r>
          </a:p>
        </p:txBody>
      </p:sp>
      <p:sp>
        <p:nvSpPr>
          <p:cNvPr id="232" name="Shape 232"/>
          <p:cNvSpPr txBox="1"/>
          <p:nvPr/>
        </p:nvSpPr>
        <p:spPr>
          <a:xfrm>
            <a:off x="4496250" y="4945894"/>
            <a:ext cx="552679"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lt1"/>
                </a:solidFill>
                <a:latin typeface="Questrial"/>
                <a:ea typeface="Questrial"/>
                <a:cs typeface="Questrial"/>
                <a:sym typeface="Questrial"/>
              </a:rPr>
              <a:t>Mg</a:t>
            </a:r>
            <a:r>
              <a:rPr baseline="30000" lang="en-US" sz="1200">
                <a:solidFill>
                  <a:schemeClr val="lt1"/>
                </a:solidFill>
                <a:latin typeface="Questrial"/>
                <a:ea typeface="Questrial"/>
                <a:cs typeface="Questrial"/>
                <a:sym typeface="Questrial"/>
              </a:rPr>
              <a:t>+2</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15"/>
                                        </p:tgtEl>
                                      </p:cBhvr>
                                    </p:animEffect>
                                    <p:set>
                                      <p:cBhvr>
                                        <p:cTn dur="1" fill="hold">
                                          <p:stCondLst>
                                            <p:cond delay="500"/>
                                          </p:stCondLst>
                                        </p:cTn>
                                        <p:tgtEl>
                                          <p:spTgt spid="215"/>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x="0" y="0"/>
          <a:ext cx="0" cy="0"/>
          <a:chOff x="0" y="0"/>
          <a:chExt cx="0" cy="0"/>
        </a:xfrm>
      </p:grpSpPr>
      <p:sp>
        <p:nvSpPr>
          <p:cNvPr id="237" name="Shape 237"/>
          <p:cNvSpPr txBox="1"/>
          <p:nvPr>
            <p:ph type="title"/>
          </p:nvPr>
        </p:nvSpPr>
        <p:spPr>
          <a:xfrm>
            <a:off x="2171702" y="764375"/>
            <a:ext cx="6457951" cy="1293025"/>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rgbClr val="FFFFFF"/>
              </a:buClr>
              <a:buSzPct val="25000"/>
              <a:buFont typeface="Questrial"/>
              <a:buNone/>
            </a:pPr>
            <a:r>
              <a:rPr b="0" i="0" lang="en-US" sz="4000" u="none" cap="none" strike="noStrike">
                <a:solidFill>
                  <a:srgbClr val="FFFFFF"/>
                </a:solidFill>
                <a:latin typeface="Questrial"/>
                <a:ea typeface="Questrial"/>
                <a:cs typeface="Questrial"/>
                <a:sym typeface="Questrial"/>
              </a:rPr>
              <a:t>Review of Literature</a:t>
            </a:r>
          </a:p>
        </p:txBody>
      </p:sp>
      <p:sp>
        <p:nvSpPr>
          <p:cNvPr id="238" name="Shape 238"/>
          <p:cNvSpPr txBox="1"/>
          <p:nvPr>
            <p:ph idx="1" type="body"/>
          </p:nvPr>
        </p:nvSpPr>
        <p:spPr>
          <a:xfrm>
            <a:off x="514350" y="2194558"/>
            <a:ext cx="8115297" cy="4024127"/>
          </a:xfrm>
          <a:prstGeom prst="rect">
            <a:avLst/>
          </a:prstGeom>
          <a:noFill/>
          <a:ln>
            <a:noFill/>
          </a:ln>
        </p:spPr>
        <p:txBody>
          <a:bodyPr anchorCtr="0" anchor="t" bIns="45700" lIns="91425" rIns="91425" tIns="45700">
            <a:noAutofit/>
          </a:bodyPr>
          <a:lstStyle/>
          <a:p>
            <a:pPr indent="-228600" lvl="1" marL="685800" marR="0" rtl="0" algn="l">
              <a:lnSpc>
                <a:spcPct val="150000"/>
              </a:lnSpc>
              <a:spcBef>
                <a:spcPts val="0"/>
              </a:spcBef>
              <a:spcAft>
                <a:spcPts val="0"/>
              </a:spcAft>
              <a:buClr>
                <a:srgbClr val="FFFFFF"/>
              </a:buClr>
              <a:buSzPct val="100000"/>
              <a:buFont typeface="Arial"/>
              <a:buChar char="•"/>
            </a:pPr>
            <a:r>
              <a:rPr b="0" i="0" lang="en-US" sz="2400" u="none" cap="none" strike="noStrike">
                <a:solidFill>
                  <a:srgbClr val="FFFFFF"/>
                </a:solidFill>
                <a:latin typeface="Questrial"/>
                <a:ea typeface="Questrial"/>
                <a:cs typeface="Questrial"/>
                <a:sym typeface="Questrial"/>
              </a:rPr>
              <a:t>Current antipsychotic treatments improve positive symptoms,  but have limited efficacy for the negative symptoms and cognitive deficits of schizophrenia.</a:t>
            </a:r>
          </a:p>
          <a:p>
            <a:pPr indent="-228600" lvl="1" marL="685800" marR="0" rtl="0" algn="l">
              <a:lnSpc>
                <a:spcPct val="150000"/>
              </a:lnSpc>
              <a:spcBef>
                <a:spcPts val="500"/>
              </a:spcBef>
              <a:spcAft>
                <a:spcPts val="0"/>
              </a:spcAft>
              <a:buClr>
                <a:srgbClr val="FFFFFF"/>
              </a:buClr>
              <a:buSzPct val="100000"/>
              <a:buFont typeface="Arial"/>
              <a:buNone/>
            </a:pPr>
            <a:r>
              <a:t/>
            </a:r>
            <a:endParaRPr b="0" i="0" sz="500" u="none" cap="none" strike="noStrike">
              <a:solidFill>
                <a:srgbClr val="FFFFFF"/>
              </a:solidFill>
              <a:latin typeface="Questrial"/>
              <a:ea typeface="Questrial"/>
              <a:cs typeface="Questrial"/>
              <a:sym typeface="Questrial"/>
            </a:endParaRPr>
          </a:p>
          <a:p>
            <a:pPr indent="-228600" lvl="2" marL="1143000" marR="0" rtl="0" algn="l">
              <a:lnSpc>
                <a:spcPct val="150000"/>
              </a:lnSpc>
              <a:spcBef>
                <a:spcPts val="500"/>
              </a:spcBef>
              <a:spcAft>
                <a:spcPts val="0"/>
              </a:spcAft>
              <a:buClr>
                <a:srgbClr val="FFFFFF"/>
              </a:buClr>
              <a:buSzPct val="100000"/>
              <a:buFont typeface="Rokkitt"/>
              <a:buChar char="º"/>
            </a:pPr>
            <a:r>
              <a:rPr b="0" i="0" lang="en-US" sz="1600" u="none" cap="none" strike="noStrike">
                <a:solidFill>
                  <a:srgbClr val="FFFFFF"/>
                </a:solidFill>
                <a:latin typeface="Questrial"/>
                <a:ea typeface="Questrial"/>
                <a:cs typeface="Questrial"/>
                <a:sym typeface="Questrial"/>
              </a:rPr>
              <a:t>(Buchanan, et al., 2007)</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2" name="Shape 242"/>
        <p:cNvGrpSpPr/>
        <p:nvPr/>
      </p:nvGrpSpPr>
      <p:grpSpPr>
        <a:xfrm>
          <a:off x="0" y="0"/>
          <a:ext cx="0" cy="0"/>
          <a:chOff x="0" y="0"/>
          <a:chExt cx="0" cy="0"/>
        </a:xfrm>
      </p:grpSpPr>
      <p:sp>
        <p:nvSpPr>
          <p:cNvPr id="243" name="Shape 243"/>
          <p:cNvSpPr txBox="1"/>
          <p:nvPr>
            <p:ph idx="1" type="body"/>
          </p:nvPr>
        </p:nvSpPr>
        <p:spPr>
          <a:xfrm>
            <a:off x="514350" y="2194558"/>
            <a:ext cx="8115297" cy="4024127"/>
          </a:xfrm>
          <a:prstGeom prst="rect">
            <a:avLst/>
          </a:prstGeom>
          <a:noFill/>
          <a:ln>
            <a:noFill/>
          </a:ln>
        </p:spPr>
        <p:txBody>
          <a:bodyPr anchorCtr="0" anchor="t" bIns="45700" lIns="91425" rIns="91425" tIns="45700">
            <a:noAutofit/>
          </a:bodyPr>
          <a:lstStyle/>
          <a:p>
            <a:pPr indent="-228600" lvl="1" marL="685800" marR="0" rtl="0" algn="l">
              <a:lnSpc>
                <a:spcPct val="150000"/>
              </a:lnSpc>
              <a:spcBef>
                <a:spcPts val="0"/>
              </a:spcBef>
              <a:spcAft>
                <a:spcPts val="0"/>
              </a:spcAft>
              <a:buClr>
                <a:srgbClr val="FFFFFF"/>
              </a:buClr>
              <a:buSzPct val="100000"/>
              <a:buFont typeface="Arial"/>
              <a:buChar char="•"/>
            </a:pPr>
            <a:r>
              <a:rPr b="0" i="0" lang="en-US" sz="2400" u="none" cap="none" strike="noStrike">
                <a:solidFill>
                  <a:srgbClr val="FFFFFF"/>
                </a:solidFill>
                <a:latin typeface="Questrial"/>
                <a:ea typeface="Questrial"/>
                <a:cs typeface="Questrial"/>
                <a:sym typeface="Questrial"/>
              </a:rPr>
              <a:t>People with schizophrenia are three times more likely to smoke cigarettes than the rest of the world population (75%-90% vs. 25%-30%), indicating that smoking may be a way of self-medicating.</a:t>
            </a:r>
          </a:p>
          <a:p>
            <a:pPr indent="-228600" lvl="1" marL="685800" marR="0" rtl="0" algn="l">
              <a:lnSpc>
                <a:spcPct val="150000"/>
              </a:lnSpc>
              <a:spcBef>
                <a:spcPts val="500"/>
              </a:spcBef>
              <a:spcAft>
                <a:spcPts val="0"/>
              </a:spcAft>
              <a:buClr>
                <a:srgbClr val="FFFFFF"/>
              </a:buClr>
              <a:buSzPct val="100000"/>
              <a:buFont typeface="Arial"/>
              <a:buNone/>
            </a:pPr>
            <a:r>
              <a:t/>
            </a:r>
            <a:endParaRPr b="0" i="0" sz="500" u="none" cap="none" strike="noStrike">
              <a:solidFill>
                <a:srgbClr val="FFFFFF"/>
              </a:solidFill>
              <a:latin typeface="Questrial"/>
              <a:ea typeface="Questrial"/>
              <a:cs typeface="Questrial"/>
              <a:sym typeface="Questrial"/>
            </a:endParaRPr>
          </a:p>
          <a:p>
            <a:pPr indent="-228600" lvl="2" marL="1143000" marR="0" rtl="0" algn="l">
              <a:lnSpc>
                <a:spcPct val="150000"/>
              </a:lnSpc>
              <a:spcBef>
                <a:spcPts val="500"/>
              </a:spcBef>
              <a:spcAft>
                <a:spcPts val="0"/>
              </a:spcAft>
              <a:buClr>
                <a:srgbClr val="FFFFFF"/>
              </a:buClr>
              <a:buSzPct val="100000"/>
              <a:buFont typeface="Rokkitt"/>
              <a:buChar char="º"/>
            </a:pPr>
            <a:r>
              <a:rPr b="0" i="0" lang="en-US" sz="1600" u="none" cap="none" strike="noStrike">
                <a:solidFill>
                  <a:srgbClr val="FFFFFF"/>
                </a:solidFill>
                <a:latin typeface="Questrial"/>
                <a:ea typeface="Questrial"/>
                <a:cs typeface="Questrial"/>
                <a:sym typeface="Questrial"/>
              </a:rPr>
              <a:t>(Smith, et al., 2002)</a:t>
            </a:r>
          </a:p>
        </p:txBody>
      </p:sp>
      <p:sp>
        <p:nvSpPr>
          <p:cNvPr id="244" name="Shape 244"/>
          <p:cNvSpPr txBox="1"/>
          <p:nvPr>
            <p:ph type="title"/>
          </p:nvPr>
        </p:nvSpPr>
        <p:spPr>
          <a:xfrm>
            <a:off x="2171702" y="764375"/>
            <a:ext cx="6457951" cy="1293025"/>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rgbClr val="FFFFFF"/>
              </a:buClr>
              <a:buSzPct val="25000"/>
              <a:buFont typeface="Questrial"/>
              <a:buNone/>
            </a:pPr>
            <a:r>
              <a:rPr b="0" i="0" lang="en-US" sz="4000" u="none" cap="none" strike="noStrike">
                <a:solidFill>
                  <a:srgbClr val="FFFFFF"/>
                </a:solidFill>
                <a:latin typeface="Questrial"/>
                <a:ea typeface="Questrial"/>
                <a:cs typeface="Questrial"/>
                <a:sym typeface="Questrial"/>
              </a:rPr>
              <a:t>Review of Literature</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sp>
        <p:nvSpPr>
          <p:cNvPr id="249" name="Shape 249"/>
          <p:cNvSpPr txBox="1"/>
          <p:nvPr>
            <p:ph idx="1" type="body"/>
          </p:nvPr>
        </p:nvSpPr>
        <p:spPr>
          <a:xfrm>
            <a:off x="514350" y="2194558"/>
            <a:ext cx="8115297" cy="4024127"/>
          </a:xfrm>
          <a:prstGeom prst="rect">
            <a:avLst/>
          </a:prstGeom>
          <a:noFill/>
          <a:ln>
            <a:noFill/>
          </a:ln>
        </p:spPr>
        <p:txBody>
          <a:bodyPr anchorCtr="0" anchor="t" bIns="45700" lIns="91425" rIns="91425" tIns="45700">
            <a:noAutofit/>
          </a:bodyPr>
          <a:lstStyle/>
          <a:p>
            <a:pPr indent="-228600" lvl="1" marL="685800" marR="0" rtl="0" algn="l">
              <a:lnSpc>
                <a:spcPct val="150000"/>
              </a:lnSpc>
              <a:spcBef>
                <a:spcPts val="0"/>
              </a:spcBef>
              <a:spcAft>
                <a:spcPts val="0"/>
              </a:spcAft>
              <a:buClr>
                <a:srgbClr val="FFFFFF"/>
              </a:buClr>
              <a:buSzPct val="100000"/>
              <a:buFont typeface="Arial"/>
              <a:buChar char="•"/>
            </a:pPr>
            <a:r>
              <a:rPr b="0" i="0" lang="en-US" sz="2400" u="none" cap="none" strike="noStrike">
                <a:solidFill>
                  <a:srgbClr val="FFFFFF"/>
                </a:solidFill>
                <a:latin typeface="Questrial"/>
                <a:ea typeface="Questrial"/>
                <a:cs typeface="Questrial"/>
                <a:sym typeface="Questrial"/>
              </a:rPr>
              <a:t>Acute smoking of a cigarette has been shown to have the effect of reducing negative symptoms in patients with schizophrenia, with a stronger effect from the cigarette that had higher nicotine content.</a:t>
            </a:r>
          </a:p>
          <a:p>
            <a:pPr indent="-228600" lvl="1" marL="685800" marR="0" rtl="0" algn="l">
              <a:lnSpc>
                <a:spcPct val="150000"/>
              </a:lnSpc>
              <a:spcBef>
                <a:spcPts val="500"/>
              </a:spcBef>
              <a:spcAft>
                <a:spcPts val="0"/>
              </a:spcAft>
              <a:buClr>
                <a:srgbClr val="FFFFFF"/>
              </a:buClr>
              <a:buSzPct val="100000"/>
              <a:buFont typeface="Arial"/>
              <a:buNone/>
            </a:pPr>
            <a:r>
              <a:t/>
            </a:r>
            <a:endParaRPr b="0" i="0" sz="500" u="none" cap="none" strike="noStrike">
              <a:solidFill>
                <a:srgbClr val="FFFFFF"/>
              </a:solidFill>
              <a:latin typeface="Questrial"/>
              <a:ea typeface="Questrial"/>
              <a:cs typeface="Questrial"/>
              <a:sym typeface="Questrial"/>
            </a:endParaRPr>
          </a:p>
          <a:p>
            <a:pPr indent="-228600" lvl="2" marL="1143000" marR="0" rtl="0" algn="l">
              <a:lnSpc>
                <a:spcPct val="150000"/>
              </a:lnSpc>
              <a:spcBef>
                <a:spcPts val="500"/>
              </a:spcBef>
              <a:spcAft>
                <a:spcPts val="0"/>
              </a:spcAft>
              <a:buClr>
                <a:srgbClr val="FFFFFF"/>
              </a:buClr>
              <a:buSzPct val="100000"/>
              <a:buFont typeface="Rokkitt"/>
              <a:buChar char="º"/>
            </a:pPr>
            <a:r>
              <a:rPr b="0" i="0" lang="en-US" sz="1600" u="none" cap="none" strike="noStrike">
                <a:solidFill>
                  <a:srgbClr val="FFFFFF"/>
                </a:solidFill>
                <a:latin typeface="Questrial"/>
                <a:ea typeface="Questrial"/>
                <a:cs typeface="Questrial"/>
                <a:sym typeface="Questrial"/>
              </a:rPr>
              <a:t>(Smith, et al., 2002).</a:t>
            </a:r>
          </a:p>
        </p:txBody>
      </p:sp>
      <p:sp>
        <p:nvSpPr>
          <p:cNvPr id="250" name="Shape 250"/>
          <p:cNvSpPr txBox="1"/>
          <p:nvPr>
            <p:ph type="title"/>
          </p:nvPr>
        </p:nvSpPr>
        <p:spPr>
          <a:xfrm>
            <a:off x="2171702" y="764375"/>
            <a:ext cx="6457951" cy="1293025"/>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rgbClr val="FFFFFF"/>
              </a:buClr>
              <a:buSzPct val="25000"/>
              <a:buFont typeface="Questrial"/>
              <a:buNone/>
            </a:pPr>
            <a:r>
              <a:rPr b="0" i="0" lang="en-US" sz="4000" u="none" cap="none" strike="noStrike">
                <a:solidFill>
                  <a:srgbClr val="FFFFFF"/>
                </a:solidFill>
                <a:latin typeface="Questrial"/>
                <a:ea typeface="Questrial"/>
                <a:cs typeface="Questrial"/>
                <a:sym typeface="Questrial"/>
              </a:rPr>
              <a:t>Review of Literature</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x="0" y="0"/>
          <a:ext cx="0" cy="0"/>
          <a:chOff x="0" y="0"/>
          <a:chExt cx="0" cy="0"/>
        </a:xfrm>
      </p:grpSpPr>
      <p:sp>
        <p:nvSpPr>
          <p:cNvPr id="255" name="Shape 255"/>
          <p:cNvSpPr txBox="1"/>
          <p:nvPr>
            <p:ph type="title"/>
          </p:nvPr>
        </p:nvSpPr>
        <p:spPr>
          <a:xfrm>
            <a:off x="2171702" y="764375"/>
            <a:ext cx="6457951" cy="1293025"/>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rgbClr val="FFFFFF"/>
              </a:buClr>
              <a:buSzPct val="25000"/>
              <a:buFont typeface="Questrial"/>
              <a:buNone/>
            </a:pPr>
            <a:r>
              <a:rPr b="0" i="0" lang="en-US" sz="4000" u="none" cap="none" strike="noStrike">
                <a:solidFill>
                  <a:srgbClr val="FFFFFF"/>
                </a:solidFill>
                <a:latin typeface="Questrial"/>
                <a:ea typeface="Questrial"/>
                <a:cs typeface="Questrial"/>
                <a:sym typeface="Questrial"/>
              </a:rPr>
              <a:t>Hypothesis</a:t>
            </a:r>
          </a:p>
        </p:txBody>
      </p:sp>
      <p:sp>
        <p:nvSpPr>
          <p:cNvPr id="256" name="Shape 256"/>
          <p:cNvSpPr txBox="1"/>
          <p:nvPr>
            <p:ph idx="1" type="body"/>
          </p:nvPr>
        </p:nvSpPr>
        <p:spPr>
          <a:xfrm>
            <a:off x="514350" y="2194558"/>
            <a:ext cx="8115297" cy="4024127"/>
          </a:xfrm>
          <a:prstGeom prst="rect">
            <a:avLst/>
          </a:prstGeom>
          <a:noFill/>
          <a:ln>
            <a:noFill/>
          </a:ln>
        </p:spPr>
        <p:txBody>
          <a:bodyPr anchorCtr="0" anchor="t" bIns="45700" lIns="91425" rIns="91425" tIns="45700">
            <a:noAutofit/>
          </a:bodyPr>
          <a:lstStyle/>
          <a:p>
            <a:pPr indent="-228600" lvl="1" marL="685800" marR="0" rtl="0" algn="l">
              <a:lnSpc>
                <a:spcPct val="150000"/>
              </a:lnSpc>
              <a:spcBef>
                <a:spcPts val="0"/>
              </a:spcBef>
              <a:spcAft>
                <a:spcPts val="0"/>
              </a:spcAft>
              <a:buClr>
                <a:srgbClr val="FFFFFF"/>
              </a:buClr>
              <a:buSzPct val="100000"/>
              <a:buFont typeface="Arial"/>
              <a:buChar char="•"/>
            </a:pPr>
            <a:r>
              <a:rPr b="0" i="0" lang="en-US" sz="2400" u="none" cap="none" strike="noStrike">
                <a:solidFill>
                  <a:srgbClr val="FFFFFF"/>
                </a:solidFill>
                <a:latin typeface="Questrial"/>
                <a:ea typeface="Questrial"/>
                <a:cs typeface="Questrial"/>
                <a:sym typeface="Questrial"/>
              </a:rPr>
              <a:t>Mice injected with nicotine will show altered levels of the NMDAR mRNA expressed in their brain tissue and peripheral blood lymphocytes.</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pic>
        <p:nvPicPr>
          <p:cNvPr descr="Frontal cortex hippocampus striatum substantia nigra nucleus accumbens ventral tegmental area brain" id="261" name="Shape 261"/>
          <p:cNvPicPr preferRelativeResize="0"/>
          <p:nvPr/>
        </p:nvPicPr>
        <p:blipFill rotWithShape="1">
          <a:blip r:embed="rId3">
            <a:alphaModFix/>
          </a:blip>
          <a:srcRect b="0" l="0" r="0" t="0"/>
          <a:stretch/>
        </p:blipFill>
        <p:spPr>
          <a:xfrm>
            <a:off x="228600" y="1905000"/>
            <a:ext cx="8756194" cy="4190999"/>
          </a:xfrm>
          <a:prstGeom prst="rect">
            <a:avLst/>
          </a:prstGeom>
          <a:noFill/>
          <a:ln>
            <a:noFill/>
          </a:ln>
        </p:spPr>
      </p:pic>
      <p:sp>
        <p:nvSpPr>
          <p:cNvPr id="262" name="Shape 262"/>
          <p:cNvSpPr txBox="1"/>
          <p:nvPr>
            <p:ph type="title"/>
          </p:nvPr>
        </p:nvSpPr>
        <p:spPr>
          <a:xfrm>
            <a:off x="2171702" y="764375"/>
            <a:ext cx="6457951" cy="1293025"/>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rgbClr val="FFFFFF"/>
              </a:buClr>
              <a:buSzPct val="25000"/>
              <a:buFont typeface="Questrial"/>
              <a:buNone/>
            </a:pPr>
            <a:r>
              <a:rPr b="0" i="0" lang="en-US" sz="4000" u="none" cap="none" strike="noStrike">
                <a:solidFill>
                  <a:srgbClr val="FFFFFF"/>
                </a:solidFill>
                <a:latin typeface="Questrial"/>
                <a:ea typeface="Questrial"/>
                <a:cs typeface="Questrial"/>
                <a:sym typeface="Questrial"/>
              </a:rPr>
              <a:t>Methodology</a:t>
            </a:r>
          </a:p>
        </p:txBody>
      </p:sp>
      <p:sp>
        <p:nvSpPr>
          <p:cNvPr id="263" name="Shape 263"/>
          <p:cNvSpPr/>
          <p:nvPr/>
        </p:nvSpPr>
        <p:spPr>
          <a:xfrm>
            <a:off x="6781800" y="3429000"/>
            <a:ext cx="2057400" cy="1828800"/>
          </a:xfrm>
          <a:prstGeom prst="rect">
            <a:avLst/>
          </a:prstGeom>
          <a:solidFill>
            <a:srgbClr val="92D050"/>
          </a:solidFill>
          <a:ln cap="flat" cmpd="sng" w="31750">
            <a:solidFill>
              <a:srgbClr val="92D05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Questrial"/>
              <a:buNone/>
            </a:pPr>
            <a:r>
              <a:rPr b="1" i="0" lang="en-US" sz="1600" u="none" cap="none" strike="noStrike">
                <a:solidFill>
                  <a:schemeClr val="dk1"/>
                </a:solidFill>
                <a:latin typeface="Questrial"/>
                <a:ea typeface="Questrial"/>
                <a:cs typeface="Questrial"/>
                <a:sym typeface="Questrial"/>
              </a:rPr>
              <a:t>Left Hippocampus</a:t>
            </a:r>
          </a:p>
          <a:p>
            <a:pPr indent="0" lvl="0" marL="0" marR="0" rtl="0" algn="l">
              <a:lnSpc>
                <a:spcPct val="100000"/>
              </a:lnSpc>
              <a:spcBef>
                <a:spcPts val="0"/>
              </a:spcBef>
              <a:spcAft>
                <a:spcPts val="0"/>
              </a:spcAft>
              <a:buClr>
                <a:schemeClr val="dk1"/>
              </a:buClr>
              <a:buSzPct val="25000"/>
              <a:buFont typeface="Questrial"/>
              <a:buNone/>
            </a:pPr>
            <a:r>
              <a:rPr b="0" i="0" lang="en-US" sz="1600" u="none" cap="none" strike="noStrike">
                <a:solidFill>
                  <a:schemeClr val="dk1"/>
                </a:solidFill>
                <a:latin typeface="Questrial"/>
                <a:ea typeface="Questrial"/>
                <a:cs typeface="Questrial"/>
                <a:sym typeface="Questrial"/>
              </a:rPr>
              <a:t>6 injected with</a:t>
            </a:r>
            <a:r>
              <a:rPr b="0" i="0" lang="en-US" sz="1600" u="none" cap="none" strike="noStrike">
                <a:solidFill>
                  <a:schemeClr val="dk1"/>
                </a:solidFill>
                <a:latin typeface="Questrial"/>
                <a:ea typeface="Questrial"/>
                <a:cs typeface="Questrial"/>
                <a:sym typeface="Questrial"/>
              </a:rPr>
              <a:t> </a:t>
            </a:r>
            <a:r>
              <a:rPr b="0" i="0" lang="en-US" sz="1600" u="none" cap="none" strike="noStrike">
                <a:solidFill>
                  <a:schemeClr val="dk1"/>
                </a:solidFill>
                <a:latin typeface="Questrial"/>
                <a:ea typeface="Questrial"/>
                <a:cs typeface="Questrial"/>
                <a:sym typeface="Questrial"/>
              </a:rPr>
              <a:t>nicotine as an experimental group, and 6 injected with saline as a control group.</a:t>
            </a:r>
          </a:p>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chemeClr val="dk1"/>
              </a:solidFill>
              <a:latin typeface="Questrial"/>
              <a:ea typeface="Questrial"/>
              <a:cs typeface="Questrial"/>
              <a:sym typeface="Questrial"/>
            </a:endParaRPr>
          </a:p>
        </p:txBody>
      </p:sp>
      <p:sp>
        <p:nvSpPr>
          <p:cNvPr id="264" name="Shape 264"/>
          <p:cNvSpPr/>
          <p:nvPr/>
        </p:nvSpPr>
        <p:spPr>
          <a:xfrm>
            <a:off x="6934200" y="2133600"/>
            <a:ext cx="1981199" cy="2133599"/>
          </a:xfrm>
          <a:prstGeom prst="rect">
            <a:avLst/>
          </a:prstGeom>
          <a:solidFill>
            <a:srgbClr val="00B0F0"/>
          </a:solidFill>
          <a:ln cap="flat" cmpd="sng" w="31750">
            <a:solidFill>
              <a:srgbClr val="00B0F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Questrial"/>
              <a:buNone/>
            </a:pPr>
            <a:r>
              <a:rPr b="1" lang="en-US" sz="1600">
                <a:solidFill>
                  <a:schemeClr val="dk1"/>
                </a:solidFill>
                <a:latin typeface="Questrial"/>
                <a:ea typeface="Questrial"/>
                <a:cs typeface="Questrial"/>
                <a:sym typeface="Questrial"/>
              </a:rPr>
              <a:t>Right Striatum</a:t>
            </a:r>
          </a:p>
          <a:p>
            <a:pPr indent="0" lvl="0" marL="0" marR="0" rtl="0" algn="l">
              <a:lnSpc>
                <a:spcPct val="100000"/>
              </a:lnSpc>
              <a:spcBef>
                <a:spcPts val="0"/>
              </a:spcBef>
              <a:spcAft>
                <a:spcPts val="0"/>
              </a:spcAft>
              <a:buClr>
                <a:schemeClr val="dk1"/>
              </a:buClr>
              <a:buSzPct val="25000"/>
              <a:buFont typeface="Questrial"/>
              <a:buNone/>
            </a:pPr>
            <a:r>
              <a:rPr b="0" i="0" lang="en-US" sz="1600" u="none" cap="none" strike="noStrike">
                <a:solidFill>
                  <a:schemeClr val="dk1"/>
                </a:solidFill>
                <a:latin typeface="Questrial"/>
                <a:ea typeface="Questrial"/>
                <a:cs typeface="Questrial"/>
                <a:sym typeface="Questrial"/>
              </a:rPr>
              <a:t>6 injected with nicotine as an experimental group, and 6 injected with saline as a control group.</a:t>
            </a:r>
          </a:p>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chemeClr val="dk1"/>
              </a:solidFill>
              <a:latin typeface="Questrial"/>
              <a:ea typeface="Questrial"/>
              <a:cs typeface="Questrial"/>
              <a:sym typeface="Questrial"/>
            </a:endParaRPr>
          </a:p>
        </p:txBody>
      </p:sp>
      <p:sp>
        <p:nvSpPr>
          <p:cNvPr id="265" name="Shape 265"/>
          <p:cNvSpPr/>
          <p:nvPr/>
        </p:nvSpPr>
        <p:spPr>
          <a:xfrm>
            <a:off x="0" y="457200"/>
            <a:ext cx="9144000" cy="0"/>
          </a:xfrm>
          <a:prstGeom prst="rect">
            <a:avLst/>
          </a:prstGeom>
          <a:solidFill>
            <a:srgbClr val="FFFFFF"/>
          </a:solidFill>
          <a:ln>
            <a:noFill/>
          </a:ln>
        </p:spPr>
        <p:txBody>
          <a:bodyPr anchorCtr="0" anchor="ctr" bIns="104725" lIns="0" rIns="0" tIns="104725">
            <a:noAutofit/>
          </a:bodyPr>
          <a:lstStyle/>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chemeClr val="dk1"/>
              </a:solidFill>
              <a:latin typeface="Arial"/>
              <a:ea typeface="Arial"/>
              <a:cs typeface="Arial"/>
              <a:sym typeface="Arial"/>
            </a:endParaRPr>
          </a:p>
        </p:txBody>
      </p:sp>
      <p:sp>
        <p:nvSpPr>
          <p:cNvPr id="266" name="Shape 266"/>
          <p:cNvSpPr/>
          <p:nvPr/>
        </p:nvSpPr>
        <p:spPr>
          <a:xfrm>
            <a:off x="228600" y="4038600"/>
            <a:ext cx="2057400" cy="2057400"/>
          </a:xfrm>
          <a:prstGeom prst="rect">
            <a:avLst/>
          </a:prstGeom>
          <a:solidFill>
            <a:srgbClr val="FFFF00"/>
          </a:solidFill>
          <a:ln cap="flat" cmpd="sng" w="31750">
            <a:solidFill>
              <a:srgbClr val="FFFF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Questrial"/>
              <a:buNone/>
            </a:pPr>
            <a:r>
              <a:rPr b="1" i="0" lang="en-US" sz="1600" u="none" cap="none" strike="noStrike">
                <a:solidFill>
                  <a:schemeClr val="dk1"/>
                </a:solidFill>
                <a:latin typeface="Questrial"/>
                <a:ea typeface="Questrial"/>
                <a:cs typeface="Questrial"/>
                <a:sym typeface="Questrial"/>
              </a:rPr>
              <a:t>Prefrontal Cortex</a:t>
            </a:r>
          </a:p>
          <a:p>
            <a:pPr indent="0" lvl="0" marL="0" marR="0" rtl="0" algn="l">
              <a:lnSpc>
                <a:spcPct val="100000"/>
              </a:lnSpc>
              <a:spcBef>
                <a:spcPts val="0"/>
              </a:spcBef>
              <a:spcAft>
                <a:spcPts val="0"/>
              </a:spcAft>
              <a:buClr>
                <a:schemeClr val="dk1"/>
              </a:buClr>
              <a:buSzPct val="25000"/>
              <a:buFont typeface="Questrial"/>
              <a:buNone/>
            </a:pPr>
            <a:r>
              <a:rPr b="0" i="0" lang="en-US" sz="1600" u="none" cap="none" strike="noStrike">
                <a:solidFill>
                  <a:schemeClr val="dk1"/>
                </a:solidFill>
                <a:latin typeface="Questrial"/>
                <a:ea typeface="Questrial"/>
                <a:cs typeface="Questrial"/>
                <a:sym typeface="Questrial"/>
              </a:rPr>
              <a:t>2 injected with nicotine for the experimental group, and 2 injected with saline as a control group.</a:t>
            </a:r>
          </a:p>
        </p:txBody>
      </p:sp>
      <p:sp>
        <p:nvSpPr>
          <p:cNvPr id="267" name="Shape 267"/>
          <p:cNvSpPr/>
          <p:nvPr/>
        </p:nvSpPr>
        <p:spPr>
          <a:xfrm>
            <a:off x="2543175" y="2609850"/>
            <a:ext cx="1181100" cy="1724025"/>
          </a:xfrm>
          <a:custGeom>
            <a:pathLst>
              <a:path extrusionOk="0" h="120000" w="120000">
                <a:moveTo>
                  <a:pt x="58064" y="0"/>
                </a:moveTo>
                <a:lnTo>
                  <a:pt x="58064" y="0"/>
                </a:lnTo>
                <a:cubicBezTo>
                  <a:pt x="54764" y="3617"/>
                  <a:pt x="54934" y="5050"/>
                  <a:pt x="50322" y="6629"/>
                </a:cubicBezTo>
                <a:cubicBezTo>
                  <a:pt x="49410" y="6942"/>
                  <a:pt x="48387" y="7071"/>
                  <a:pt x="47419" y="7292"/>
                </a:cubicBezTo>
                <a:cubicBezTo>
                  <a:pt x="40976" y="11706"/>
                  <a:pt x="47915" y="7546"/>
                  <a:pt x="41612" y="9944"/>
                </a:cubicBezTo>
                <a:cubicBezTo>
                  <a:pt x="39579" y="10718"/>
                  <a:pt x="35806" y="12596"/>
                  <a:pt x="35806" y="12596"/>
                </a:cubicBezTo>
                <a:cubicBezTo>
                  <a:pt x="34103" y="16097"/>
                  <a:pt x="35404" y="14004"/>
                  <a:pt x="30967" y="18563"/>
                </a:cubicBezTo>
                <a:lnTo>
                  <a:pt x="29032" y="20552"/>
                </a:lnTo>
                <a:cubicBezTo>
                  <a:pt x="28387" y="21215"/>
                  <a:pt x="28200" y="22289"/>
                  <a:pt x="27096" y="22541"/>
                </a:cubicBezTo>
                <a:lnTo>
                  <a:pt x="24193" y="23204"/>
                </a:lnTo>
                <a:cubicBezTo>
                  <a:pt x="23870" y="23867"/>
                  <a:pt x="23947" y="24699"/>
                  <a:pt x="23225" y="25193"/>
                </a:cubicBezTo>
                <a:cubicBezTo>
                  <a:pt x="22504" y="25687"/>
                  <a:pt x="21234" y="25543"/>
                  <a:pt x="20322" y="25856"/>
                </a:cubicBezTo>
                <a:cubicBezTo>
                  <a:pt x="19282" y="26212"/>
                  <a:pt x="18387" y="26740"/>
                  <a:pt x="17419" y="27182"/>
                </a:cubicBezTo>
                <a:cubicBezTo>
                  <a:pt x="16774" y="27845"/>
                  <a:pt x="16306" y="28607"/>
                  <a:pt x="15483" y="29171"/>
                </a:cubicBezTo>
                <a:cubicBezTo>
                  <a:pt x="14661" y="29734"/>
                  <a:pt x="13346" y="29897"/>
                  <a:pt x="12580" y="30497"/>
                </a:cubicBezTo>
                <a:cubicBezTo>
                  <a:pt x="11048" y="31696"/>
                  <a:pt x="10000" y="33149"/>
                  <a:pt x="8709" y="34475"/>
                </a:cubicBezTo>
                <a:lnTo>
                  <a:pt x="6774" y="36464"/>
                </a:lnTo>
                <a:cubicBezTo>
                  <a:pt x="6129" y="37127"/>
                  <a:pt x="5206" y="37697"/>
                  <a:pt x="4838" y="38453"/>
                </a:cubicBezTo>
                <a:lnTo>
                  <a:pt x="1935" y="44419"/>
                </a:lnTo>
                <a:lnTo>
                  <a:pt x="967" y="46408"/>
                </a:lnTo>
                <a:lnTo>
                  <a:pt x="0" y="48397"/>
                </a:lnTo>
                <a:cubicBezTo>
                  <a:pt x="322" y="52154"/>
                  <a:pt x="421" y="55923"/>
                  <a:pt x="967" y="59668"/>
                </a:cubicBezTo>
                <a:cubicBezTo>
                  <a:pt x="1069" y="60363"/>
                  <a:pt x="1688" y="60979"/>
                  <a:pt x="1935" y="61657"/>
                </a:cubicBezTo>
                <a:cubicBezTo>
                  <a:pt x="2334" y="62750"/>
                  <a:pt x="2087" y="63994"/>
                  <a:pt x="2903" y="64972"/>
                </a:cubicBezTo>
                <a:cubicBezTo>
                  <a:pt x="3480" y="65664"/>
                  <a:pt x="4838" y="65856"/>
                  <a:pt x="5806" y="66298"/>
                </a:cubicBezTo>
                <a:cubicBezTo>
                  <a:pt x="4838" y="66740"/>
                  <a:pt x="3629" y="67002"/>
                  <a:pt x="2903" y="67624"/>
                </a:cubicBezTo>
                <a:cubicBezTo>
                  <a:pt x="2265" y="68170"/>
                  <a:pt x="1935" y="68914"/>
                  <a:pt x="1935" y="69613"/>
                </a:cubicBezTo>
                <a:cubicBezTo>
                  <a:pt x="1935" y="74259"/>
                  <a:pt x="1074" y="79061"/>
                  <a:pt x="2903" y="83535"/>
                </a:cubicBezTo>
                <a:cubicBezTo>
                  <a:pt x="3588" y="85212"/>
                  <a:pt x="9120" y="86281"/>
                  <a:pt x="11612" y="86850"/>
                </a:cubicBezTo>
                <a:cubicBezTo>
                  <a:pt x="11156" y="87788"/>
                  <a:pt x="9677" y="90659"/>
                  <a:pt x="9677" y="91491"/>
                </a:cubicBezTo>
                <a:cubicBezTo>
                  <a:pt x="9677" y="93054"/>
                  <a:pt x="10197" y="94600"/>
                  <a:pt x="10645" y="96132"/>
                </a:cubicBezTo>
                <a:cubicBezTo>
                  <a:pt x="11038" y="97480"/>
                  <a:pt x="12121" y="99132"/>
                  <a:pt x="13548" y="100110"/>
                </a:cubicBezTo>
                <a:cubicBezTo>
                  <a:pt x="14370" y="100673"/>
                  <a:pt x="15483" y="100994"/>
                  <a:pt x="16451" y="101436"/>
                </a:cubicBezTo>
                <a:cubicBezTo>
                  <a:pt x="18884" y="106435"/>
                  <a:pt x="15319" y="100467"/>
                  <a:pt x="20322" y="104751"/>
                </a:cubicBezTo>
                <a:cubicBezTo>
                  <a:pt x="20959" y="105297"/>
                  <a:pt x="20568" y="106246"/>
                  <a:pt x="21290" y="106740"/>
                </a:cubicBezTo>
                <a:cubicBezTo>
                  <a:pt x="28780" y="111871"/>
                  <a:pt x="24523" y="107971"/>
                  <a:pt x="30000" y="110055"/>
                </a:cubicBezTo>
                <a:cubicBezTo>
                  <a:pt x="32033" y="110829"/>
                  <a:pt x="33870" y="111823"/>
                  <a:pt x="35806" y="112707"/>
                </a:cubicBezTo>
                <a:cubicBezTo>
                  <a:pt x="36774" y="113149"/>
                  <a:pt x="37606" y="113781"/>
                  <a:pt x="38709" y="114033"/>
                </a:cubicBezTo>
                <a:cubicBezTo>
                  <a:pt x="39677" y="114254"/>
                  <a:pt x="40700" y="114383"/>
                  <a:pt x="41612" y="114696"/>
                </a:cubicBezTo>
                <a:cubicBezTo>
                  <a:pt x="42653" y="115052"/>
                  <a:pt x="43453" y="115698"/>
                  <a:pt x="44516" y="116022"/>
                </a:cubicBezTo>
                <a:cubicBezTo>
                  <a:pt x="46237" y="116546"/>
                  <a:pt x="51583" y="117173"/>
                  <a:pt x="53225" y="118674"/>
                </a:cubicBezTo>
                <a:cubicBezTo>
                  <a:pt x="53612" y="119027"/>
                  <a:pt x="53225" y="119558"/>
                  <a:pt x="53225" y="119999"/>
                </a:cubicBezTo>
                <a:lnTo>
                  <a:pt x="52258" y="119337"/>
                </a:lnTo>
                <a:lnTo>
                  <a:pt x="60000" y="117348"/>
                </a:lnTo>
                <a:cubicBezTo>
                  <a:pt x="60958" y="117109"/>
                  <a:pt x="62011" y="117024"/>
                  <a:pt x="62903" y="116685"/>
                </a:cubicBezTo>
                <a:cubicBezTo>
                  <a:pt x="66813" y="115197"/>
                  <a:pt x="67706" y="113856"/>
                  <a:pt x="71612" y="113370"/>
                </a:cubicBezTo>
                <a:cubicBezTo>
                  <a:pt x="74171" y="113051"/>
                  <a:pt x="76774" y="112928"/>
                  <a:pt x="79354" y="112707"/>
                </a:cubicBezTo>
                <a:cubicBezTo>
                  <a:pt x="80322" y="112486"/>
                  <a:pt x="81257" y="112181"/>
                  <a:pt x="82258" y="112044"/>
                </a:cubicBezTo>
                <a:cubicBezTo>
                  <a:pt x="91395" y="110792"/>
                  <a:pt x="86209" y="112028"/>
                  <a:pt x="92903" y="110718"/>
                </a:cubicBezTo>
                <a:cubicBezTo>
                  <a:pt x="93884" y="110526"/>
                  <a:pt x="94894" y="110367"/>
                  <a:pt x="95806" y="110055"/>
                </a:cubicBezTo>
                <a:cubicBezTo>
                  <a:pt x="96846" y="109698"/>
                  <a:pt x="97669" y="109085"/>
                  <a:pt x="98709" y="108729"/>
                </a:cubicBezTo>
                <a:cubicBezTo>
                  <a:pt x="99622" y="108416"/>
                  <a:pt x="100721" y="108405"/>
                  <a:pt x="101612" y="108066"/>
                </a:cubicBezTo>
                <a:cubicBezTo>
                  <a:pt x="103646" y="107292"/>
                  <a:pt x="105212" y="105918"/>
                  <a:pt x="107419" y="105414"/>
                </a:cubicBezTo>
                <a:lnTo>
                  <a:pt x="113225" y="104088"/>
                </a:lnTo>
                <a:cubicBezTo>
                  <a:pt x="114193" y="103867"/>
                  <a:pt x="115216" y="103737"/>
                  <a:pt x="116129" y="103425"/>
                </a:cubicBezTo>
                <a:lnTo>
                  <a:pt x="118064" y="102762"/>
                </a:lnTo>
                <a:lnTo>
                  <a:pt x="118064" y="102762"/>
                </a:lnTo>
                <a:cubicBezTo>
                  <a:pt x="116451" y="101215"/>
                  <a:pt x="114541" y="99795"/>
                  <a:pt x="113225" y="98121"/>
                </a:cubicBezTo>
                <a:cubicBezTo>
                  <a:pt x="112258" y="96890"/>
                  <a:pt x="112422" y="95306"/>
                  <a:pt x="111290" y="94143"/>
                </a:cubicBezTo>
                <a:cubicBezTo>
                  <a:pt x="110645" y="93480"/>
                  <a:pt x="109827" y="92882"/>
                  <a:pt x="109354" y="92154"/>
                </a:cubicBezTo>
                <a:cubicBezTo>
                  <a:pt x="108526" y="90877"/>
                  <a:pt x="108064" y="89502"/>
                  <a:pt x="107419" y="88176"/>
                </a:cubicBezTo>
                <a:lnTo>
                  <a:pt x="105483" y="84198"/>
                </a:lnTo>
                <a:lnTo>
                  <a:pt x="102580" y="78232"/>
                </a:lnTo>
                <a:lnTo>
                  <a:pt x="101612" y="76243"/>
                </a:lnTo>
                <a:cubicBezTo>
                  <a:pt x="101290" y="75580"/>
                  <a:pt x="100845" y="74939"/>
                  <a:pt x="100645" y="74254"/>
                </a:cubicBezTo>
                <a:lnTo>
                  <a:pt x="99677" y="70939"/>
                </a:lnTo>
                <a:cubicBezTo>
                  <a:pt x="100000" y="68950"/>
                  <a:pt x="100072" y="66934"/>
                  <a:pt x="100645" y="64972"/>
                </a:cubicBezTo>
                <a:cubicBezTo>
                  <a:pt x="101045" y="63601"/>
                  <a:pt x="101935" y="62320"/>
                  <a:pt x="102580" y="60994"/>
                </a:cubicBezTo>
                <a:lnTo>
                  <a:pt x="103548" y="59005"/>
                </a:lnTo>
                <a:lnTo>
                  <a:pt x="104516" y="57016"/>
                </a:lnTo>
                <a:cubicBezTo>
                  <a:pt x="104838" y="56353"/>
                  <a:pt x="104918" y="55609"/>
                  <a:pt x="105483" y="55027"/>
                </a:cubicBezTo>
                <a:lnTo>
                  <a:pt x="109354" y="51049"/>
                </a:lnTo>
                <a:lnTo>
                  <a:pt x="111290" y="49060"/>
                </a:lnTo>
                <a:cubicBezTo>
                  <a:pt x="111935" y="48397"/>
                  <a:pt x="112258" y="47513"/>
                  <a:pt x="113225" y="47071"/>
                </a:cubicBezTo>
                <a:cubicBezTo>
                  <a:pt x="114193" y="46629"/>
                  <a:pt x="115088" y="46102"/>
                  <a:pt x="116129" y="45745"/>
                </a:cubicBezTo>
                <a:cubicBezTo>
                  <a:pt x="117041" y="45433"/>
                  <a:pt x="118064" y="45303"/>
                  <a:pt x="119032" y="45082"/>
                </a:cubicBezTo>
                <a:lnTo>
                  <a:pt x="120000" y="43093"/>
                </a:lnTo>
                <a:lnTo>
                  <a:pt x="58064" y="0"/>
                </a:lnTo>
                <a:close/>
              </a:path>
            </a:pathLst>
          </a:custGeom>
          <a:solidFill>
            <a:srgbClr val="FFFF00"/>
          </a:solidFill>
          <a:ln cap="flat" cmpd="sng" w="25400">
            <a:solidFill>
              <a:srgbClr val="FFFF00"/>
            </a:solidFill>
            <a:prstDash val="solid"/>
            <a:round/>
            <a:headEnd len="med" w="med" type="none"/>
            <a:tailEnd len="med" w="med" type="none"/>
          </a:ln>
        </p:spPr>
        <p:txBody>
          <a:bodyPr anchorCtr="0" anchor="ctr" bIns="45700" lIns="91425" rIns="91425" tIns="45700">
            <a:noAutofit/>
          </a:bodyPr>
          <a:lstStyle/>
          <a:p>
            <a:pPr indent="0" lvl="0" marL="0" marR="0" rtl="0" algn="l">
              <a:spcBef>
                <a:spcPts val="0"/>
              </a:spcBef>
              <a:spcAft>
                <a:spcPts val="0"/>
              </a:spcAft>
              <a:buNone/>
            </a:pPr>
            <a:r>
              <a:t/>
            </a:r>
            <a:endParaRPr sz="800">
              <a:solidFill>
                <a:srgbClr val="3F3F3F"/>
              </a:solidFill>
              <a:latin typeface="Rokkitt"/>
              <a:ea typeface="Rokkitt"/>
              <a:cs typeface="Rokkitt"/>
              <a:sym typeface="Rokkitt"/>
            </a:endParaRPr>
          </a:p>
        </p:txBody>
      </p:sp>
      <p:sp>
        <p:nvSpPr>
          <p:cNvPr id="268" name="Shape 268"/>
          <p:cNvSpPr/>
          <p:nvPr/>
        </p:nvSpPr>
        <p:spPr>
          <a:xfrm>
            <a:off x="4133850" y="3943350"/>
            <a:ext cx="971550" cy="733425"/>
          </a:xfrm>
          <a:custGeom>
            <a:pathLst>
              <a:path extrusionOk="0" h="120000" w="120000">
                <a:moveTo>
                  <a:pt x="117647" y="0"/>
                </a:moveTo>
                <a:lnTo>
                  <a:pt x="117647" y="0"/>
                </a:lnTo>
                <a:cubicBezTo>
                  <a:pt x="116470" y="4155"/>
                  <a:pt x="115976" y="8774"/>
                  <a:pt x="114117" y="12467"/>
                </a:cubicBezTo>
                <a:cubicBezTo>
                  <a:pt x="113429" y="13834"/>
                  <a:pt x="111465" y="12864"/>
                  <a:pt x="110588" y="14025"/>
                </a:cubicBezTo>
                <a:cubicBezTo>
                  <a:pt x="109711" y="15187"/>
                  <a:pt x="110099" y="17334"/>
                  <a:pt x="109411" y="18701"/>
                </a:cubicBezTo>
                <a:cubicBezTo>
                  <a:pt x="108488" y="20535"/>
                  <a:pt x="106903" y="21636"/>
                  <a:pt x="105882" y="23376"/>
                </a:cubicBezTo>
                <a:cubicBezTo>
                  <a:pt x="104146" y="26333"/>
                  <a:pt x="101176" y="32727"/>
                  <a:pt x="101176" y="32727"/>
                </a:cubicBezTo>
                <a:cubicBezTo>
                  <a:pt x="99037" y="44060"/>
                  <a:pt x="101887" y="34902"/>
                  <a:pt x="96470" y="42077"/>
                </a:cubicBezTo>
                <a:cubicBezTo>
                  <a:pt x="95470" y="43402"/>
                  <a:pt x="95117" y="45428"/>
                  <a:pt x="94117" y="46753"/>
                </a:cubicBezTo>
                <a:cubicBezTo>
                  <a:pt x="91837" y="49774"/>
                  <a:pt x="89929" y="50161"/>
                  <a:pt x="87058" y="51428"/>
                </a:cubicBezTo>
                <a:cubicBezTo>
                  <a:pt x="86101" y="55231"/>
                  <a:pt x="85809" y="57758"/>
                  <a:pt x="83529" y="60779"/>
                </a:cubicBezTo>
                <a:cubicBezTo>
                  <a:pt x="82529" y="62103"/>
                  <a:pt x="81176" y="62857"/>
                  <a:pt x="80000" y="63896"/>
                </a:cubicBezTo>
                <a:cubicBezTo>
                  <a:pt x="76078" y="71688"/>
                  <a:pt x="78823" y="67532"/>
                  <a:pt x="70588" y="74805"/>
                </a:cubicBezTo>
                <a:cubicBezTo>
                  <a:pt x="69411" y="75844"/>
                  <a:pt x="68400" y="77329"/>
                  <a:pt x="67058" y="77922"/>
                </a:cubicBezTo>
                <a:lnTo>
                  <a:pt x="60000" y="81038"/>
                </a:lnTo>
                <a:cubicBezTo>
                  <a:pt x="52475" y="79931"/>
                  <a:pt x="43960" y="78583"/>
                  <a:pt x="36470" y="77922"/>
                </a:cubicBezTo>
                <a:cubicBezTo>
                  <a:pt x="29025" y="77264"/>
                  <a:pt x="21568" y="76883"/>
                  <a:pt x="14117" y="76363"/>
                </a:cubicBezTo>
                <a:cubicBezTo>
                  <a:pt x="7374" y="89762"/>
                  <a:pt x="16353" y="73994"/>
                  <a:pt x="8235" y="82597"/>
                </a:cubicBezTo>
                <a:cubicBezTo>
                  <a:pt x="633" y="90653"/>
                  <a:pt x="11224" y="84914"/>
                  <a:pt x="2352" y="88831"/>
                </a:cubicBezTo>
                <a:cubicBezTo>
                  <a:pt x="1568" y="90389"/>
                  <a:pt x="0" y="91633"/>
                  <a:pt x="0" y="93506"/>
                </a:cubicBezTo>
                <a:cubicBezTo>
                  <a:pt x="0" y="96791"/>
                  <a:pt x="1568" y="99740"/>
                  <a:pt x="2352" y="102857"/>
                </a:cubicBezTo>
                <a:lnTo>
                  <a:pt x="3529" y="107532"/>
                </a:lnTo>
                <a:cubicBezTo>
                  <a:pt x="4170" y="110079"/>
                  <a:pt x="5138" y="115293"/>
                  <a:pt x="7058" y="116883"/>
                </a:cubicBezTo>
                <a:cubicBezTo>
                  <a:pt x="9162" y="118624"/>
                  <a:pt x="14117" y="120000"/>
                  <a:pt x="14117" y="120000"/>
                </a:cubicBezTo>
                <a:cubicBezTo>
                  <a:pt x="18039" y="119480"/>
                  <a:pt x="22042" y="119615"/>
                  <a:pt x="25882" y="118441"/>
                </a:cubicBezTo>
                <a:cubicBezTo>
                  <a:pt x="27260" y="118020"/>
                  <a:pt x="28087" y="115982"/>
                  <a:pt x="29411" y="115324"/>
                </a:cubicBezTo>
                <a:cubicBezTo>
                  <a:pt x="31284" y="114394"/>
                  <a:pt x="33364" y="114463"/>
                  <a:pt x="35294" y="113766"/>
                </a:cubicBezTo>
                <a:cubicBezTo>
                  <a:pt x="49505" y="108632"/>
                  <a:pt x="34842" y="112070"/>
                  <a:pt x="50588" y="109090"/>
                </a:cubicBezTo>
                <a:lnTo>
                  <a:pt x="57647" y="105974"/>
                </a:lnTo>
                <a:lnTo>
                  <a:pt x="61176" y="104415"/>
                </a:lnTo>
                <a:cubicBezTo>
                  <a:pt x="61960" y="102857"/>
                  <a:pt x="62425" y="100910"/>
                  <a:pt x="63529" y="99740"/>
                </a:cubicBezTo>
                <a:cubicBezTo>
                  <a:pt x="65053" y="98124"/>
                  <a:pt x="74045" y="96639"/>
                  <a:pt x="74117" y="96623"/>
                </a:cubicBezTo>
                <a:cubicBezTo>
                  <a:pt x="75294" y="95584"/>
                  <a:pt x="76716" y="94916"/>
                  <a:pt x="77647" y="93506"/>
                </a:cubicBezTo>
                <a:cubicBezTo>
                  <a:pt x="79509" y="90687"/>
                  <a:pt x="79670" y="85340"/>
                  <a:pt x="82352" y="84155"/>
                </a:cubicBezTo>
                <a:cubicBezTo>
                  <a:pt x="88565" y="81412"/>
                  <a:pt x="84850" y="83508"/>
                  <a:pt x="92941" y="76363"/>
                </a:cubicBezTo>
                <a:lnTo>
                  <a:pt x="96470" y="73246"/>
                </a:lnTo>
                <a:lnTo>
                  <a:pt x="100000" y="70129"/>
                </a:lnTo>
                <a:cubicBezTo>
                  <a:pt x="100784" y="67012"/>
                  <a:pt x="100977" y="63512"/>
                  <a:pt x="102352" y="60779"/>
                </a:cubicBezTo>
                <a:lnTo>
                  <a:pt x="107058" y="51428"/>
                </a:lnTo>
                <a:cubicBezTo>
                  <a:pt x="107843" y="49870"/>
                  <a:pt x="108411" y="48077"/>
                  <a:pt x="109411" y="46753"/>
                </a:cubicBezTo>
                <a:lnTo>
                  <a:pt x="112941" y="42077"/>
                </a:lnTo>
                <a:cubicBezTo>
                  <a:pt x="113333" y="40519"/>
                  <a:pt x="113563" y="38871"/>
                  <a:pt x="114117" y="37402"/>
                </a:cubicBezTo>
                <a:cubicBezTo>
                  <a:pt x="114750" y="35727"/>
                  <a:pt x="115896" y="34438"/>
                  <a:pt x="116470" y="32727"/>
                </a:cubicBezTo>
                <a:cubicBezTo>
                  <a:pt x="117477" y="29724"/>
                  <a:pt x="118039" y="26493"/>
                  <a:pt x="118823" y="23376"/>
                </a:cubicBezTo>
                <a:lnTo>
                  <a:pt x="120000" y="18701"/>
                </a:lnTo>
                <a:lnTo>
                  <a:pt x="117647" y="0"/>
                </a:lnTo>
                <a:close/>
              </a:path>
            </a:pathLst>
          </a:custGeom>
          <a:solidFill>
            <a:srgbClr val="92D050"/>
          </a:solidFill>
          <a:ln cap="flat" cmpd="sng" w="25400">
            <a:solidFill>
              <a:srgbClr val="92D05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69" name="Shape 269"/>
          <p:cNvSpPr/>
          <p:nvPr/>
        </p:nvSpPr>
        <p:spPr>
          <a:xfrm>
            <a:off x="4202950" y="3522451"/>
            <a:ext cx="664325" cy="162477"/>
          </a:xfrm>
          <a:custGeom>
            <a:pathLst>
              <a:path extrusionOk="0" h="120000" w="120000">
                <a:moveTo>
                  <a:pt x="106235" y="1327"/>
                </a:moveTo>
                <a:lnTo>
                  <a:pt x="106235" y="1327"/>
                </a:lnTo>
                <a:cubicBezTo>
                  <a:pt x="90750" y="6017"/>
                  <a:pt x="74844" y="0"/>
                  <a:pt x="59780" y="15397"/>
                </a:cubicBezTo>
                <a:cubicBezTo>
                  <a:pt x="45089" y="30414"/>
                  <a:pt x="55257" y="21743"/>
                  <a:pt x="28811" y="29467"/>
                </a:cubicBezTo>
                <a:cubicBezTo>
                  <a:pt x="25370" y="34157"/>
                  <a:pt x="21505" y="35310"/>
                  <a:pt x="18487" y="43536"/>
                </a:cubicBezTo>
                <a:cubicBezTo>
                  <a:pt x="16767" y="48226"/>
                  <a:pt x="15215" y="54173"/>
                  <a:pt x="13326" y="57606"/>
                </a:cubicBezTo>
                <a:cubicBezTo>
                  <a:pt x="10011" y="63629"/>
                  <a:pt x="3003" y="71676"/>
                  <a:pt x="3003" y="71676"/>
                </a:cubicBezTo>
                <a:cubicBezTo>
                  <a:pt x="2429" y="78711"/>
                  <a:pt x="0" y="87537"/>
                  <a:pt x="1282" y="92780"/>
                </a:cubicBezTo>
                <a:cubicBezTo>
                  <a:pt x="3847" y="103267"/>
                  <a:pt x="8164" y="102160"/>
                  <a:pt x="11605" y="106850"/>
                </a:cubicBezTo>
                <a:lnTo>
                  <a:pt x="16767" y="113885"/>
                </a:lnTo>
                <a:cubicBezTo>
                  <a:pt x="38282" y="91893"/>
                  <a:pt x="11532" y="120000"/>
                  <a:pt x="28811" y="99815"/>
                </a:cubicBezTo>
                <a:cubicBezTo>
                  <a:pt x="31084" y="97159"/>
                  <a:pt x="33428" y="95559"/>
                  <a:pt x="35693" y="92780"/>
                </a:cubicBezTo>
                <a:cubicBezTo>
                  <a:pt x="41381" y="85804"/>
                  <a:pt x="48433" y="72852"/>
                  <a:pt x="54619" y="71676"/>
                </a:cubicBezTo>
                <a:cubicBezTo>
                  <a:pt x="76396" y="67534"/>
                  <a:pt x="98206" y="66986"/>
                  <a:pt x="120000" y="64641"/>
                </a:cubicBezTo>
                <a:cubicBezTo>
                  <a:pt x="119426" y="57606"/>
                  <a:pt x="119412" y="49327"/>
                  <a:pt x="118279" y="43536"/>
                </a:cubicBezTo>
                <a:cubicBezTo>
                  <a:pt x="116895" y="36463"/>
                  <a:pt x="108243" y="8362"/>
                  <a:pt x="106235" y="1327"/>
                </a:cubicBezTo>
                <a:close/>
              </a:path>
            </a:pathLst>
          </a:custGeom>
          <a:solidFill>
            <a:srgbClr val="00B0F0"/>
          </a:solidFill>
          <a:ln cap="flat" cmpd="sng" w="25400">
            <a:solidFill>
              <a:srgbClr val="00B0F0"/>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270" name="Shape 270"/>
          <p:cNvSpPr/>
          <p:nvPr/>
        </p:nvSpPr>
        <p:spPr>
          <a:xfrm>
            <a:off x="0" y="6324600"/>
            <a:ext cx="7772400"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lt1"/>
                </a:solidFill>
                <a:latin typeface="Questrial"/>
                <a:ea typeface="Questrial"/>
                <a:cs typeface="Questrial"/>
                <a:sym typeface="Questrial"/>
              </a:rPr>
              <a:t>http://www.psypost.org/2014/10/happens-hippocampus-28572#prettyPhoto</a:t>
            </a:r>
          </a:p>
        </p:txBody>
      </p:sp>
      <p:sp>
        <p:nvSpPr>
          <p:cNvPr id="271" name="Shape 271"/>
          <p:cNvSpPr/>
          <p:nvPr/>
        </p:nvSpPr>
        <p:spPr>
          <a:xfrm>
            <a:off x="3276600" y="2743200"/>
            <a:ext cx="1676399" cy="2057400"/>
          </a:xfrm>
          <a:prstGeom prst="rect">
            <a:avLst/>
          </a:prstGeom>
          <a:solidFill>
            <a:schemeClr val="lt1"/>
          </a:solidFill>
          <a:ln cap="flat" cmpd="sng" w="31750">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Questrial"/>
              <a:buNone/>
            </a:pPr>
            <a:r>
              <a:rPr b="1" i="0" lang="en-US" sz="1600" u="none" cap="none" strike="noStrike">
                <a:solidFill>
                  <a:schemeClr val="dk1"/>
                </a:solidFill>
                <a:latin typeface="Questrial"/>
                <a:ea typeface="Questrial"/>
                <a:cs typeface="Questrial"/>
                <a:sym typeface="Questrial"/>
              </a:rPr>
              <a:t>Blood Plasma</a:t>
            </a:r>
          </a:p>
          <a:p>
            <a:pPr indent="0" lvl="0" marL="0" marR="0" rtl="0" algn="l">
              <a:lnSpc>
                <a:spcPct val="100000"/>
              </a:lnSpc>
              <a:spcBef>
                <a:spcPts val="0"/>
              </a:spcBef>
              <a:spcAft>
                <a:spcPts val="0"/>
              </a:spcAft>
              <a:buClr>
                <a:schemeClr val="dk1"/>
              </a:buClr>
              <a:buSzPct val="25000"/>
              <a:buFont typeface="Questrial"/>
              <a:buNone/>
            </a:pPr>
            <a:r>
              <a:rPr b="0" i="0" lang="en-US" sz="1600" u="none" cap="none" strike="noStrike">
                <a:solidFill>
                  <a:schemeClr val="dk1"/>
                </a:solidFill>
                <a:latin typeface="Questrial"/>
                <a:ea typeface="Questrial"/>
                <a:cs typeface="Questrial"/>
                <a:sym typeface="Questrial"/>
              </a:rPr>
              <a:t>6 injected with nicotine as an experimental group, and 6 injected with saline as a control group.</a:t>
            </a:r>
          </a:p>
          <a:p>
            <a:pPr indent="0" lvl="0" marL="0" marR="0" rtl="0" algn="l">
              <a:lnSpc>
                <a:spcPct val="100000"/>
              </a:lnSpc>
              <a:spcBef>
                <a:spcPts val="0"/>
              </a:spcBef>
              <a:spcAft>
                <a:spcPts val="0"/>
              </a:spcAft>
              <a:buClr>
                <a:schemeClr val="dk1"/>
              </a:buClr>
              <a:buFont typeface="Calibri"/>
              <a:buNone/>
            </a:pPr>
            <a:r>
              <a:t/>
            </a:r>
            <a:endParaRPr b="0" i="0" sz="1800" u="none" cap="none" strike="noStrike">
              <a:solidFill>
                <a:schemeClr val="dk1"/>
              </a:solidFill>
              <a:latin typeface="Questrial"/>
              <a:ea typeface="Questrial"/>
              <a:cs typeface="Questrial"/>
              <a:sym typeface="Questrial"/>
            </a:endParaRPr>
          </a:p>
        </p:txBody>
      </p:sp>
      <p:pic>
        <p:nvPicPr>
          <p:cNvPr descr="images.jpg" id="272" name="Shape 272"/>
          <p:cNvPicPr preferRelativeResize="0"/>
          <p:nvPr/>
        </p:nvPicPr>
        <p:blipFill rotWithShape="1">
          <a:blip r:embed="rId4">
            <a:alphaModFix/>
          </a:blip>
          <a:srcRect b="0" l="0" r="0" t="0"/>
          <a:stretch/>
        </p:blipFill>
        <p:spPr>
          <a:xfrm>
            <a:off x="4953000" y="2743200"/>
            <a:ext cx="1219199" cy="2050793"/>
          </a:xfrm>
          <a:prstGeom prst="rect">
            <a:avLst/>
          </a:prstGeom>
          <a:noFill/>
          <a:ln>
            <a:noFill/>
          </a:ln>
        </p:spPr>
      </p:pic>
      <p:sp>
        <p:nvSpPr>
          <p:cNvPr id="273" name="Shape 273"/>
          <p:cNvSpPr/>
          <p:nvPr/>
        </p:nvSpPr>
        <p:spPr>
          <a:xfrm>
            <a:off x="0" y="6581000"/>
            <a:ext cx="7696199" cy="276998"/>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200">
                <a:solidFill>
                  <a:schemeClr val="lt1"/>
                </a:solidFill>
                <a:latin typeface="Questrial"/>
                <a:ea typeface="Questrial"/>
                <a:cs typeface="Questrial"/>
                <a:sym typeface="Questrial"/>
              </a:rPr>
              <a:t>http://lspolicy1.lhric.org/access/web?id=7e7e37ca-9dcf-11e5-bf0c-00e0ed27d4e8</a:t>
            </a: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ph type="title"/>
          </p:nvPr>
        </p:nvSpPr>
        <p:spPr>
          <a:xfrm>
            <a:off x="2171702" y="764375"/>
            <a:ext cx="6457951" cy="1293025"/>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spcAft>
                <a:spcPts val="0"/>
              </a:spcAft>
              <a:buClr>
                <a:srgbClr val="FFFFFF"/>
              </a:buClr>
              <a:buSzPct val="25000"/>
              <a:buFont typeface="Questrial"/>
              <a:buNone/>
            </a:pPr>
            <a:r>
              <a:rPr b="0" i="0" lang="en-US" sz="4000" u="none" cap="none" strike="noStrike">
                <a:solidFill>
                  <a:srgbClr val="FFFFFF"/>
                </a:solidFill>
                <a:latin typeface="Questrial"/>
                <a:ea typeface="Questrial"/>
                <a:cs typeface="Questrial"/>
                <a:sym typeface="Questrial"/>
              </a:rPr>
              <a:t>Methodology</a:t>
            </a:r>
          </a:p>
        </p:txBody>
      </p:sp>
      <p:sp>
        <p:nvSpPr>
          <p:cNvPr id="279" name="Shape 279"/>
          <p:cNvSpPr/>
          <p:nvPr/>
        </p:nvSpPr>
        <p:spPr>
          <a:xfrm>
            <a:off x="4800600" y="2057400"/>
            <a:ext cx="1619249" cy="2543576"/>
          </a:xfrm>
          <a:prstGeom prst="rect">
            <a:avLst/>
          </a:prstGeom>
          <a:noFill/>
          <a:ln cap="flat" cmpd="sng" w="31750">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spcBef>
                <a:spcPts val="0"/>
              </a:spcBef>
              <a:spcAft>
                <a:spcPts val="0"/>
              </a:spcAft>
              <a:buSzPct val="25000"/>
              <a:buNone/>
            </a:pPr>
            <a:r>
              <a:rPr b="0" i="0" lang="en-US" sz="1600" u="none" cap="none" strike="noStrike">
                <a:solidFill>
                  <a:schemeClr val="lt1"/>
                </a:solidFill>
                <a:latin typeface="Questrial"/>
                <a:ea typeface="Questrial"/>
                <a:cs typeface="Questrial"/>
                <a:sym typeface="Questrial"/>
              </a:rPr>
              <a:t>cDNA analyzed using </a:t>
            </a:r>
            <a:r>
              <a:rPr lang="en-US" sz="1600">
                <a:solidFill>
                  <a:schemeClr val="lt1"/>
                </a:solidFill>
                <a:latin typeface="Questrial"/>
                <a:ea typeface="Questrial"/>
                <a:cs typeface="Questrial"/>
                <a:sym typeface="Questrial"/>
              </a:rPr>
              <a:t>Agilent Technologies Mx3000P qPCR </a:t>
            </a:r>
            <a:r>
              <a:rPr b="0" i="0" lang="en-US" sz="1600" u="none" cap="none" strike="noStrike">
                <a:solidFill>
                  <a:schemeClr val="lt1"/>
                </a:solidFill>
                <a:latin typeface="Questrial"/>
                <a:ea typeface="Questrial"/>
                <a:cs typeface="Questrial"/>
                <a:sym typeface="Questrial"/>
              </a:rPr>
              <a:t>and primers for</a:t>
            </a:r>
            <a:r>
              <a:rPr b="0" i="0" lang="en-US" sz="1600" u="none" cap="none" strike="noStrike">
                <a:solidFill>
                  <a:schemeClr val="lt1"/>
                </a:solidFill>
                <a:latin typeface="Questrial"/>
                <a:ea typeface="Questrial"/>
                <a:cs typeface="Questrial"/>
                <a:sym typeface="Questrial"/>
              </a:rPr>
              <a:t> </a:t>
            </a:r>
            <a:r>
              <a:rPr b="0" i="0" lang="en-US" sz="1600" u="none" cap="none" strike="noStrike">
                <a:solidFill>
                  <a:schemeClr val="lt1"/>
                </a:solidFill>
                <a:latin typeface="Questrial"/>
                <a:ea typeface="Questrial"/>
                <a:cs typeface="Questrial"/>
                <a:sym typeface="Questrial"/>
              </a:rPr>
              <a:t>β- actin and</a:t>
            </a:r>
            <a:r>
              <a:rPr b="0" i="0" lang="en-US" sz="1600" u="none" cap="none" strike="noStrike">
                <a:solidFill>
                  <a:schemeClr val="lt1"/>
                </a:solidFill>
                <a:latin typeface="Questrial"/>
                <a:ea typeface="Questrial"/>
                <a:cs typeface="Questrial"/>
                <a:sym typeface="Questrial"/>
              </a:rPr>
              <a:t>   </a:t>
            </a:r>
            <a:r>
              <a:rPr b="0" i="0" lang="en-US" sz="1600" u="none" cap="none" strike="noStrike">
                <a:solidFill>
                  <a:schemeClr val="lt1"/>
                </a:solidFill>
                <a:latin typeface="Questrial"/>
                <a:ea typeface="Questrial"/>
                <a:cs typeface="Questrial"/>
                <a:sym typeface="Questrial"/>
              </a:rPr>
              <a:t>Grin 1 to find </a:t>
            </a:r>
            <a:r>
              <a:rPr lang="en-US" sz="1600">
                <a:solidFill>
                  <a:schemeClr val="lt1"/>
                </a:solidFill>
                <a:latin typeface="Questrial"/>
                <a:ea typeface="Questrial"/>
                <a:cs typeface="Questrial"/>
                <a:sym typeface="Questrial"/>
              </a:rPr>
              <a:t>NMDAR mRNA expression levels.</a:t>
            </a:r>
          </a:p>
        </p:txBody>
      </p:sp>
      <p:sp>
        <p:nvSpPr>
          <p:cNvPr id="280" name="Shape 280"/>
          <p:cNvSpPr/>
          <p:nvPr/>
        </p:nvSpPr>
        <p:spPr>
          <a:xfrm>
            <a:off x="2248316" y="2180824"/>
            <a:ext cx="1647824" cy="2772176"/>
          </a:xfrm>
          <a:prstGeom prst="rect">
            <a:avLst/>
          </a:prstGeom>
          <a:noFill/>
          <a:ln cap="flat" cmpd="sng" w="31750">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Questrial"/>
              <a:buNone/>
            </a:pPr>
            <a:r>
              <a:rPr b="0" i="0" lang="en-US" sz="1600" u="none" cap="none" strike="noStrike">
                <a:solidFill>
                  <a:schemeClr val="lt1"/>
                </a:solidFill>
                <a:latin typeface="Questrial"/>
                <a:ea typeface="Questrial"/>
                <a:cs typeface="Questrial"/>
                <a:sym typeface="Questrial"/>
              </a:rPr>
              <a:t>RNA converted to cDNA using the Agilent Technologies Sure Cycler 8800 and SuperScript® VILO cDNA Synthesis Kit and Master Mix.</a:t>
            </a:r>
          </a:p>
        </p:txBody>
      </p:sp>
      <p:sp>
        <p:nvSpPr>
          <p:cNvPr id="281" name="Shape 281"/>
          <p:cNvSpPr/>
          <p:nvPr/>
        </p:nvSpPr>
        <p:spPr>
          <a:xfrm>
            <a:off x="152400" y="2690611"/>
            <a:ext cx="1258670" cy="1752600"/>
          </a:xfrm>
          <a:prstGeom prst="rect">
            <a:avLst/>
          </a:prstGeom>
          <a:noFill/>
          <a:ln cap="flat" cmpd="sng" w="31750">
            <a:solidFill>
              <a:schemeClr val="dk1"/>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Questrial"/>
              <a:buNone/>
            </a:pPr>
            <a:r>
              <a:rPr b="0" i="0" lang="en-US" sz="1600" u="none" cap="none" strike="noStrike">
                <a:solidFill>
                  <a:schemeClr val="lt1"/>
                </a:solidFill>
                <a:latin typeface="Questrial"/>
                <a:ea typeface="Questrial"/>
                <a:cs typeface="Questrial"/>
                <a:sym typeface="Questrial"/>
              </a:rPr>
              <a:t>RNA extracted using the Trizol RNA Isolation Protocol.</a:t>
            </a:r>
          </a:p>
        </p:txBody>
      </p:sp>
      <p:sp>
        <p:nvSpPr>
          <p:cNvPr id="282" name="Shape 282"/>
          <p:cNvSpPr/>
          <p:nvPr/>
        </p:nvSpPr>
        <p:spPr>
          <a:xfrm>
            <a:off x="7162800" y="2057400"/>
            <a:ext cx="1831062" cy="3048000"/>
          </a:xfrm>
          <a:prstGeom prst="rect">
            <a:avLst/>
          </a:prstGeom>
          <a:noFill/>
          <a:ln cap="flat" cmpd="sng" w="31750">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Questrial"/>
              <a:buNone/>
            </a:pPr>
            <a:r>
              <a:rPr b="0" i="0" lang="en-US" sz="1600" u="none" cap="none" strike="noStrike">
                <a:solidFill>
                  <a:schemeClr val="lt1"/>
                </a:solidFill>
                <a:latin typeface="Questrial"/>
                <a:ea typeface="Questrial"/>
                <a:cs typeface="Questrial"/>
                <a:sym typeface="Questrial"/>
              </a:rPr>
              <a:t>Data analyzed using a 2∆∆ct test, determines</a:t>
            </a:r>
            <a:r>
              <a:rPr b="0" i="0" lang="en-US" sz="1600" u="none" cap="none" strike="noStrike">
                <a:solidFill>
                  <a:schemeClr val="lt1"/>
                </a:solidFill>
                <a:latin typeface="Questrial"/>
                <a:ea typeface="Questrial"/>
                <a:cs typeface="Questrial"/>
                <a:sym typeface="Questrial"/>
              </a:rPr>
              <a:t> </a:t>
            </a:r>
            <a:r>
              <a:rPr b="0" i="0" lang="en-US" sz="1600" u="none" cap="none" strike="noStrike">
                <a:solidFill>
                  <a:schemeClr val="lt1"/>
                </a:solidFill>
                <a:latin typeface="Questrial"/>
                <a:ea typeface="Questrial"/>
                <a:cs typeface="Questrial"/>
                <a:sym typeface="Questrial"/>
              </a:rPr>
              <a:t>the</a:t>
            </a:r>
            <a:r>
              <a:rPr b="0" i="0" lang="en-US" sz="1600" u="none" cap="none" strike="noStrike">
                <a:solidFill>
                  <a:schemeClr val="lt1"/>
                </a:solidFill>
                <a:latin typeface="Questrial"/>
                <a:ea typeface="Questrial"/>
                <a:cs typeface="Questrial"/>
                <a:sym typeface="Questrial"/>
              </a:rPr>
              <a:t> factor by which the experimental group NMDAR mRNA was up-regulated compared to the control group.</a:t>
            </a:r>
          </a:p>
        </p:txBody>
      </p:sp>
      <p:sp>
        <p:nvSpPr>
          <p:cNvPr id="283" name="Shape 283"/>
          <p:cNvSpPr/>
          <p:nvPr/>
        </p:nvSpPr>
        <p:spPr>
          <a:xfrm rot="-5400000">
            <a:off x="6674644" y="3307555"/>
            <a:ext cx="442912" cy="381000"/>
          </a:xfrm>
          <a:prstGeom prst="downArrow">
            <a:avLst>
              <a:gd fmla="val 50000" name="adj1"/>
              <a:gd fmla="val 25000" name="adj2"/>
            </a:avLst>
          </a:prstGeom>
          <a:noFill/>
          <a:ln cap="flat" cmpd="sng" w="9525">
            <a:solidFill>
              <a:schemeClr val="lt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4" name="Shape 284"/>
          <p:cNvSpPr txBox="1"/>
          <p:nvPr/>
        </p:nvSpPr>
        <p:spPr>
          <a:xfrm>
            <a:off x="6705581" y="3387321"/>
            <a:ext cx="333374" cy="221456"/>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id="285" name="Shape 285"/>
          <p:cNvSpPr/>
          <p:nvPr/>
        </p:nvSpPr>
        <p:spPr>
          <a:xfrm rot="-5400000">
            <a:off x="4205720" y="3243607"/>
            <a:ext cx="442912" cy="381000"/>
          </a:xfrm>
          <a:prstGeom prst="downArrow">
            <a:avLst>
              <a:gd fmla="val 50000" name="adj1"/>
              <a:gd fmla="val 25000" name="adj2"/>
            </a:avLst>
          </a:prstGeom>
          <a:noFill/>
          <a:ln cap="flat" cmpd="sng" w="9525">
            <a:solidFill>
              <a:schemeClr val="lt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6" name="Shape 286"/>
          <p:cNvSpPr txBox="1"/>
          <p:nvPr/>
        </p:nvSpPr>
        <p:spPr>
          <a:xfrm>
            <a:off x="4236656" y="3323371"/>
            <a:ext cx="333374" cy="221456"/>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id="287" name="Shape 287"/>
          <p:cNvSpPr/>
          <p:nvPr/>
        </p:nvSpPr>
        <p:spPr>
          <a:xfrm rot="-5400000">
            <a:off x="1490964" y="3154954"/>
            <a:ext cx="442912" cy="381000"/>
          </a:xfrm>
          <a:prstGeom prst="downArrow">
            <a:avLst>
              <a:gd fmla="val 50000" name="adj1"/>
              <a:gd fmla="val 25000" name="adj2"/>
            </a:avLst>
          </a:prstGeom>
          <a:noFill/>
          <a:ln cap="flat" cmpd="sng" w="9525">
            <a:solidFill>
              <a:schemeClr val="lt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88" name="Shape 288"/>
          <p:cNvSpPr txBox="1"/>
          <p:nvPr/>
        </p:nvSpPr>
        <p:spPr>
          <a:xfrm>
            <a:off x="1521906" y="3234721"/>
            <a:ext cx="333374" cy="221456"/>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lt1"/>
              </a:solidFill>
              <a:latin typeface="Calibri"/>
              <a:ea typeface="Calibri"/>
              <a:cs typeface="Calibri"/>
              <a:sym typeface="Calibri"/>
            </a:endParaRPr>
          </a:p>
        </p:txBody>
      </p:sp>
      <p:pic>
        <p:nvPicPr>
          <p:cNvPr descr="C:\Users\Patrick\Downloads\IMG_0467.JPG" id="289" name="Shape 289"/>
          <p:cNvPicPr preferRelativeResize="0"/>
          <p:nvPr/>
        </p:nvPicPr>
        <p:blipFill rotWithShape="1">
          <a:blip r:embed="rId3">
            <a:alphaModFix/>
          </a:blip>
          <a:srcRect b="0" l="0" r="0" t="0"/>
          <a:stretch/>
        </p:blipFill>
        <p:spPr>
          <a:xfrm rot="5400000">
            <a:off x="4190998" y="2590801"/>
            <a:ext cx="2971801" cy="1904999"/>
          </a:xfrm>
          <a:prstGeom prst="rect">
            <a:avLst/>
          </a:prstGeom>
          <a:noFill/>
          <a:ln>
            <a:noFill/>
          </a:ln>
        </p:spPr>
      </p:pic>
      <p:pic>
        <p:nvPicPr>
          <p:cNvPr descr="C:\Users\Patrick\Downloads\IMG_0460.JPG" id="290" name="Shape 290"/>
          <p:cNvPicPr preferRelativeResize="0"/>
          <p:nvPr/>
        </p:nvPicPr>
        <p:blipFill rotWithShape="1">
          <a:blip r:embed="rId4">
            <a:alphaModFix/>
          </a:blip>
          <a:srcRect b="0" l="0" r="0" t="0"/>
          <a:stretch/>
        </p:blipFill>
        <p:spPr>
          <a:xfrm rot="5400000">
            <a:off x="1638300" y="2552700"/>
            <a:ext cx="2895600" cy="2209799"/>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apor Trai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